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259" r:id="rId3"/>
    <p:sldId id="272" r:id="rId4"/>
    <p:sldId id="276" r:id="rId5"/>
    <p:sldId id="277" r:id="rId6"/>
    <p:sldId id="279" r:id="rId7"/>
    <p:sldId id="278" r:id="rId8"/>
    <p:sldId id="280" r:id="rId9"/>
    <p:sldId id="281" r:id="rId10"/>
    <p:sldId id="284" r:id="rId11"/>
    <p:sldId id="273" r:id="rId12"/>
    <p:sldId id="283" r:id="rId13"/>
    <p:sldId id="275" r:id="rId14"/>
    <p:sldId id="27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0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993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730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1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517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530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432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42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737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18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81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30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4/24/2021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99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2" r:id="rId6"/>
    <p:sldLayoutId id="2147483738" r:id="rId7"/>
    <p:sldLayoutId id="2147483739" r:id="rId8"/>
    <p:sldLayoutId id="2147483740" r:id="rId9"/>
    <p:sldLayoutId id="2147483741" r:id="rId10"/>
    <p:sldLayoutId id="214748374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24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3" name="Rectangle 26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3" name="Rectangle 28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3" descr="3D neon green cube pattern">
            <a:extLst>
              <a:ext uri="{FF2B5EF4-FFF2-40B4-BE49-F238E27FC236}">
                <a16:creationId xmlns:a16="http://schemas.microsoft.com/office/drawing/2014/main" id="{B9EE4BC2-FD19-4386-A8ED-7345705A1A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70000"/>
          </a:blip>
          <a:srcRect r="5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67" name="Bottom Right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32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8" name="Freeform: Shape 32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2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4" name="Top Left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7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8A4A114-9FA8-476A-831A-BF5194FB8A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4404" y="731041"/>
            <a:ext cx="10191942" cy="3173034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  <a:latin typeface="Gill Sans MT" panose="020B0502020104020203" pitchFamily="34" charset="0"/>
              </a:rPr>
              <a:t>Take Home Test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1C8017-039D-490E-90DE-3BA33EFA04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69354"/>
            <a:ext cx="9144000" cy="1265285"/>
          </a:xfrm>
        </p:spPr>
        <p:txBody>
          <a:bodyPr>
            <a:normAutofit/>
          </a:bodyPr>
          <a:lstStyle/>
          <a:p>
            <a:r>
              <a:rPr lang="en-US" sz="2200">
                <a:solidFill>
                  <a:srgbClr val="FFFFFF"/>
                </a:solidFill>
              </a:rPr>
              <a:t>Anthony Ramos</a:t>
            </a:r>
          </a:p>
          <a:p>
            <a:r>
              <a:rPr lang="en-US" sz="2200">
                <a:solidFill>
                  <a:srgbClr val="FFFFFF"/>
                </a:solidFill>
              </a:rPr>
              <a:t>CSC342/43 – Spring 2021</a:t>
            </a:r>
            <a:endParaRPr lang="en-US" sz="2200" dirty="0">
              <a:solidFill>
                <a:srgbClr val="FFFFFF"/>
              </a:solidFill>
            </a:endParaRPr>
          </a:p>
        </p:txBody>
      </p:sp>
      <p:grpSp>
        <p:nvGrpSpPr>
          <p:cNvPr id="64" name="Cross">
            <a:extLst>
              <a:ext uri="{FF2B5EF4-FFF2-40B4-BE49-F238E27FC236}">
                <a16:creationId xmlns:a16="http://schemas.microsoft.com/office/drawing/2014/main" id="{DDB99EF5-8801-40E2-83D3-196FADCBB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30939" y="3874229"/>
            <a:ext cx="118872" cy="118872"/>
            <a:chOff x="1175347" y="3733800"/>
            <a:chExt cx="118872" cy="118872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0FE3A76-C0EC-41F2-92AD-1A75BA377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22AF00A-AACB-4D06-A706-4231FD4EC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F1289770-3691-4EDA-A2E8-1D96D5F6E02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1320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87"/>
    </mc:Choice>
    <mc:Fallback>
      <p:transition spd="slow" advTm="81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10F52A-5DC6-4A91-AC2D-D2BBA69CB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74" y="1442967"/>
            <a:ext cx="8418998" cy="48363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1BA469-0CE3-456F-9C9F-43E91F6D8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795"/>
            <a:ext cx="10515600" cy="1325563"/>
          </a:xfrm>
        </p:spPr>
        <p:txBody>
          <a:bodyPr/>
          <a:lstStyle/>
          <a:p>
            <a:r>
              <a:rPr lang="en-US" dirty="0"/>
              <a:t>Intel X86 MS Visual Studio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6C3A8E3-F781-4086-B769-04C48B2F4F15}"/>
              </a:ext>
            </a:extLst>
          </p:cNvPr>
          <p:cNvSpPr txBox="1">
            <a:spLocks/>
          </p:cNvSpPr>
          <p:nvPr/>
        </p:nvSpPr>
        <p:spPr>
          <a:xfrm>
            <a:off x="3741383" y="6253019"/>
            <a:ext cx="4709233" cy="479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Figure 8: Stack frames of entire program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285E9F-90B6-4D11-80C5-39D3DD191DD1}"/>
              </a:ext>
            </a:extLst>
          </p:cNvPr>
          <p:cNvSpPr/>
          <p:nvPr/>
        </p:nvSpPr>
        <p:spPr>
          <a:xfrm>
            <a:off x="3494835" y="2403043"/>
            <a:ext cx="804164" cy="17755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92294B-DC75-4F48-A096-E66F2931A42D}"/>
              </a:ext>
            </a:extLst>
          </p:cNvPr>
          <p:cNvSpPr/>
          <p:nvPr/>
        </p:nvSpPr>
        <p:spPr>
          <a:xfrm>
            <a:off x="2650706" y="2412902"/>
            <a:ext cx="804164" cy="17755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6FBEE0-7F91-4DC3-A497-4342F44C1599}"/>
              </a:ext>
            </a:extLst>
          </p:cNvPr>
          <p:cNvSpPr/>
          <p:nvPr/>
        </p:nvSpPr>
        <p:spPr>
          <a:xfrm>
            <a:off x="4340429" y="2403043"/>
            <a:ext cx="804164" cy="17755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C4D3B9-BD1D-49DB-B05A-3308AD3B3482}"/>
              </a:ext>
            </a:extLst>
          </p:cNvPr>
          <p:cNvSpPr/>
          <p:nvPr/>
        </p:nvSpPr>
        <p:spPr>
          <a:xfrm>
            <a:off x="1805112" y="2414876"/>
            <a:ext cx="804164" cy="177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532D13-AD91-4D3F-96CC-5B1C7749DF51}"/>
              </a:ext>
            </a:extLst>
          </p:cNvPr>
          <p:cNvSpPr/>
          <p:nvPr/>
        </p:nvSpPr>
        <p:spPr>
          <a:xfrm>
            <a:off x="5181595" y="3297810"/>
            <a:ext cx="804164" cy="17755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1C9F283-60A5-4A2D-A09F-4CECE9F5673A}"/>
              </a:ext>
            </a:extLst>
          </p:cNvPr>
          <p:cNvSpPr/>
          <p:nvPr/>
        </p:nvSpPr>
        <p:spPr>
          <a:xfrm>
            <a:off x="4338193" y="3292952"/>
            <a:ext cx="804164" cy="17755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007C2BB-A567-43AE-B135-1ED8EFEC21B0}"/>
              </a:ext>
            </a:extLst>
          </p:cNvPr>
          <p:cNvSpPr/>
          <p:nvPr/>
        </p:nvSpPr>
        <p:spPr>
          <a:xfrm>
            <a:off x="3494835" y="3292952"/>
            <a:ext cx="804164" cy="17755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6749D1-97D0-4C1D-8328-E2C5A7D5BBE2}"/>
              </a:ext>
            </a:extLst>
          </p:cNvPr>
          <p:cNvSpPr/>
          <p:nvPr/>
        </p:nvSpPr>
        <p:spPr>
          <a:xfrm>
            <a:off x="2650706" y="3292952"/>
            <a:ext cx="804164" cy="177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C290B2-F12F-4D8C-9191-78E6EED4C012}"/>
              </a:ext>
            </a:extLst>
          </p:cNvPr>
          <p:cNvSpPr/>
          <p:nvPr/>
        </p:nvSpPr>
        <p:spPr>
          <a:xfrm>
            <a:off x="7722088" y="5935958"/>
            <a:ext cx="804164" cy="17755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06DCE64-F2E8-4D5F-AA1B-0F0152697C2E}"/>
              </a:ext>
            </a:extLst>
          </p:cNvPr>
          <p:cNvSpPr/>
          <p:nvPr/>
        </p:nvSpPr>
        <p:spPr>
          <a:xfrm>
            <a:off x="6862434" y="5058548"/>
            <a:ext cx="804164" cy="17755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4D5691-E944-4E21-BB5A-9624983B1FD0}"/>
              </a:ext>
            </a:extLst>
          </p:cNvPr>
          <p:cNvSpPr/>
          <p:nvPr/>
        </p:nvSpPr>
        <p:spPr>
          <a:xfrm>
            <a:off x="6026444" y="4168233"/>
            <a:ext cx="804164" cy="17755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43331D8-AF96-49EF-987C-5393D4637449}"/>
              </a:ext>
            </a:extLst>
          </p:cNvPr>
          <p:cNvSpPr/>
          <p:nvPr/>
        </p:nvSpPr>
        <p:spPr>
          <a:xfrm>
            <a:off x="5181595" y="4168233"/>
            <a:ext cx="804164" cy="17755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AFE5710-BB08-4257-B998-D088243C5C9F}"/>
              </a:ext>
            </a:extLst>
          </p:cNvPr>
          <p:cNvSpPr/>
          <p:nvPr/>
        </p:nvSpPr>
        <p:spPr>
          <a:xfrm>
            <a:off x="4345627" y="4170291"/>
            <a:ext cx="804164" cy="17755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1897D2-5E17-4EB2-A8B8-5C5707DBCD3C}"/>
              </a:ext>
            </a:extLst>
          </p:cNvPr>
          <p:cNvSpPr/>
          <p:nvPr/>
        </p:nvSpPr>
        <p:spPr>
          <a:xfrm>
            <a:off x="5190473" y="5058548"/>
            <a:ext cx="804164" cy="17755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D81542C-5DEE-422B-8BCA-FCB1E8F300BB}"/>
              </a:ext>
            </a:extLst>
          </p:cNvPr>
          <p:cNvSpPr/>
          <p:nvPr/>
        </p:nvSpPr>
        <p:spPr>
          <a:xfrm>
            <a:off x="6026444" y="5935958"/>
            <a:ext cx="804164" cy="17755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53C511C-39EE-4962-81BE-E4698F24321D}"/>
              </a:ext>
            </a:extLst>
          </p:cNvPr>
          <p:cNvSpPr/>
          <p:nvPr/>
        </p:nvSpPr>
        <p:spPr>
          <a:xfrm>
            <a:off x="6026444" y="5058548"/>
            <a:ext cx="804164" cy="17755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461E1C2-F513-4FFF-A2E7-DCADCA1D09E8}"/>
              </a:ext>
            </a:extLst>
          </p:cNvPr>
          <p:cNvSpPr/>
          <p:nvPr/>
        </p:nvSpPr>
        <p:spPr>
          <a:xfrm>
            <a:off x="6871312" y="5935958"/>
            <a:ext cx="804164" cy="17755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92316C3-FD6C-48BA-9591-C4965EA9F617}"/>
              </a:ext>
            </a:extLst>
          </p:cNvPr>
          <p:cNvSpPr/>
          <p:nvPr/>
        </p:nvSpPr>
        <p:spPr>
          <a:xfrm>
            <a:off x="3502232" y="4182861"/>
            <a:ext cx="804164" cy="177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DF880BF-9FB4-49C8-A2F0-565309C5BC8E}"/>
              </a:ext>
            </a:extLst>
          </p:cNvPr>
          <p:cNvSpPr/>
          <p:nvPr/>
        </p:nvSpPr>
        <p:spPr>
          <a:xfrm>
            <a:off x="4345627" y="5072770"/>
            <a:ext cx="804164" cy="177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F1AE1CA-5A93-4466-AB1F-3F531B47513D}"/>
              </a:ext>
            </a:extLst>
          </p:cNvPr>
          <p:cNvSpPr/>
          <p:nvPr/>
        </p:nvSpPr>
        <p:spPr>
          <a:xfrm>
            <a:off x="5181595" y="5935612"/>
            <a:ext cx="804164" cy="177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0051089-DB47-461A-8C05-E7C07E09D75B}"/>
              </a:ext>
            </a:extLst>
          </p:cNvPr>
          <p:cNvSpPr/>
          <p:nvPr/>
        </p:nvSpPr>
        <p:spPr>
          <a:xfrm>
            <a:off x="9661394" y="3160196"/>
            <a:ext cx="146464" cy="14646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F0F4985-3FEB-45DE-B617-DB554CAC833F}"/>
              </a:ext>
            </a:extLst>
          </p:cNvPr>
          <p:cNvSpPr/>
          <p:nvPr/>
        </p:nvSpPr>
        <p:spPr>
          <a:xfrm>
            <a:off x="9661394" y="3926845"/>
            <a:ext cx="146464" cy="1464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1CBD627-0A3C-437F-AA8C-A49A0764E14F}"/>
              </a:ext>
            </a:extLst>
          </p:cNvPr>
          <p:cNvSpPr/>
          <p:nvPr/>
        </p:nvSpPr>
        <p:spPr>
          <a:xfrm>
            <a:off x="9661394" y="4272555"/>
            <a:ext cx="146464" cy="14646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2217C9-A13F-4245-8105-58672A13C53C}"/>
              </a:ext>
            </a:extLst>
          </p:cNvPr>
          <p:cNvSpPr txBox="1"/>
          <p:nvPr/>
        </p:nvSpPr>
        <p:spPr>
          <a:xfrm>
            <a:off x="9807858" y="3076344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Base Pointer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69EA1A1-E4C3-44C9-8F86-825A3077E6F2}"/>
              </a:ext>
            </a:extLst>
          </p:cNvPr>
          <p:cNvSpPr/>
          <p:nvPr/>
        </p:nvSpPr>
        <p:spPr>
          <a:xfrm>
            <a:off x="9661394" y="3535216"/>
            <a:ext cx="146464" cy="14646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7DD5F85-A3F1-41B6-BD29-15EF96F01395}"/>
              </a:ext>
            </a:extLst>
          </p:cNvPr>
          <p:cNvSpPr txBox="1"/>
          <p:nvPr/>
        </p:nvSpPr>
        <p:spPr>
          <a:xfrm>
            <a:off x="9807858" y="3457252"/>
            <a:ext cx="1418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Return Address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50F053-C58B-4916-889A-64147FBB0D93}"/>
              </a:ext>
            </a:extLst>
          </p:cNvPr>
          <p:cNvSpPr txBox="1"/>
          <p:nvPr/>
        </p:nvSpPr>
        <p:spPr>
          <a:xfrm>
            <a:off x="9807858" y="3846188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Argument 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3434593-6C01-439F-8A7A-B817B29CD454}"/>
              </a:ext>
            </a:extLst>
          </p:cNvPr>
          <p:cNvSpPr txBox="1"/>
          <p:nvPr/>
        </p:nvSpPr>
        <p:spPr>
          <a:xfrm>
            <a:off x="9807858" y="4232185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Argument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01E387-4E16-4192-B4DD-E0EB7DFD3CF2}"/>
              </a:ext>
            </a:extLst>
          </p:cNvPr>
          <p:cNvSpPr/>
          <p:nvPr/>
        </p:nvSpPr>
        <p:spPr>
          <a:xfrm>
            <a:off x="6074961" y="5552096"/>
            <a:ext cx="1574946" cy="31393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gcd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(6,22)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DE5E55F-0D2F-452C-97F6-960C9316C428}"/>
              </a:ext>
            </a:extLst>
          </p:cNvPr>
          <p:cNvSpPr/>
          <p:nvPr/>
        </p:nvSpPr>
        <p:spPr>
          <a:xfrm>
            <a:off x="5238971" y="4638147"/>
            <a:ext cx="1574946" cy="31393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gcd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(22,6)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1D42046-D18B-4F2D-86C8-67B14A1DE625}"/>
              </a:ext>
            </a:extLst>
          </p:cNvPr>
          <p:cNvSpPr/>
          <p:nvPr/>
        </p:nvSpPr>
        <p:spPr>
          <a:xfrm>
            <a:off x="4394808" y="3751366"/>
            <a:ext cx="1574946" cy="31393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gcd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(6,4)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8296C2B-FEE0-4497-ACA9-5DD128EB7BF1}"/>
              </a:ext>
            </a:extLst>
          </p:cNvPr>
          <p:cNvSpPr/>
          <p:nvPr/>
        </p:nvSpPr>
        <p:spPr>
          <a:xfrm>
            <a:off x="3550720" y="2878072"/>
            <a:ext cx="1574946" cy="31393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gcd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(4,2)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0E429E5-D05B-412A-AEE7-340264268C52}"/>
              </a:ext>
            </a:extLst>
          </p:cNvPr>
          <p:cNvSpPr/>
          <p:nvPr/>
        </p:nvSpPr>
        <p:spPr>
          <a:xfrm>
            <a:off x="2714759" y="2017997"/>
            <a:ext cx="1574946" cy="31393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gcd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(2,0)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80EB73D1-6C43-41DA-84C1-768122B601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3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43"/>
    </mc:Choice>
    <mc:Fallback xmlns="">
      <p:transition spd="slow" advTm="115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8C43C-B645-49BB-ADA9-F196F6AEC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IntelX86 64-Bit (Linux GDB)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13061CF-B191-4D46-90D3-E6DDCB8E8553}"/>
              </a:ext>
            </a:extLst>
          </p:cNvPr>
          <p:cNvSpPr txBox="1">
            <a:spLocks/>
          </p:cNvSpPr>
          <p:nvPr/>
        </p:nvSpPr>
        <p:spPr>
          <a:xfrm>
            <a:off x="3741382" y="6250760"/>
            <a:ext cx="4709233" cy="479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Figure 9: </a:t>
            </a:r>
            <a:r>
              <a:rPr lang="en-US" sz="1600" dirty="0" err="1"/>
              <a:t>gcd.c</a:t>
            </a:r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F5E522-845D-4BD3-9AB1-488C03549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352" y="2493060"/>
            <a:ext cx="3811295" cy="273187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96831B5-E428-4F30-AFD6-48FA54FC92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7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7"/>
    </mc:Choice>
    <mc:Fallback xmlns="">
      <p:transition spd="slow" advTm="38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8C43C-B645-49BB-ADA9-F196F6AEC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IntelX86 64-Bit (Linux GDB)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13061CF-B191-4D46-90D3-E6DDCB8E8553}"/>
              </a:ext>
            </a:extLst>
          </p:cNvPr>
          <p:cNvSpPr txBox="1">
            <a:spLocks/>
          </p:cNvSpPr>
          <p:nvPr/>
        </p:nvSpPr>
        <p:spPr>
          <a:xfrm>
            <a:off x="3741382" y="6250760"/>
            <a:ext cx="4709233" cy="479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Figure 10: Disassembly of gcd.cpp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112F96-240A-48CD-A88D-F989299AED8D}"/>
              </a:ext>
            </a:extLst>
          </p:cNvPr>
          <p:cNvSpPr txBox="1"/>
          <p:nvPr/>
        </p:nvSpPr>
        <p:spPr>
          <a:xfrm>
            <a:off x="2461053" y="2234397"/>
            <a:ext cx="1340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main()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642BC9-2C56-4E0E-9690-99D21C6E28D4}"/>
              </a:ext>
            </a:extLst>
          </p:cNvPr>
          <p:cNvSpPr txBox="1"/>
          <p:nvPr/>
        </p:nvSpPr>
        <p:spPr>
          <a:xfrm>
            <a:off x="7918881" y="1690688"/>
            <a:ext cx="2263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D30E7F-70C0-4F40-9983-64D0AEB5F2F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8200" y="2777808"/>
            <a:ext cx="4586234" cy="20149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57D7CD-C7B3-4E98-80BB-8D49F51BD9F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95999" y="2167029"/>
            <a:ext cx="5381676" cy="3236467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FBB0A5C-19A9-40BE-AACA-14EC308B72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6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5"/>
    </mc:Choice>
    <mc:Fallback xmlns="">
      <p:transition spd="slow" advTm="4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518CC0B7-64D3-4647-BD89-04D6CE1869D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60406" y="2808786"/>
            <a:ext cx="7770569" cy="21804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98C43C-B645-49BB-ADA9-F196F6AEC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IntelX86 64-Bit (Linux GDB)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13061CF-B191-4D46-90D3-E6DDCB8E8553}"/>
              </a:ext>
            </a:extLst>
          </p:cNvPr>
          <p:cNvSpPr txBox="1">
            <a:spLocks/>
          </p:cNvSpPr>
          <p:nvPr/>
        </p:nvSpPr>
        <p:spPr>
          <a:xfrm>
            <a:off x="3741383" y="6253019"/>
            <a:ext cx="4709233" cy="479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Figure 11: An instance of a Stack  Frame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83D091-0BC2-4D4F-BA07-7DE3DF027092}"/>
              </a:ext>
            </a:extLst>
          </p:cNvPr>
          <p:cNvSpPr/>
          <p:nvPr/>
        </p:nvSpPr>
        <p:spPr>
          <a:xfrm>
            <a:off x="3040996" y="4678533"/>
            <a:ext cx="1886111" cy="266330"/>
          </a:xfrm>
          <a:prstGeom prst="rect">
            <a:avLst/>
          </a:prstGeom>
          <a:noFill/>
          <a:ln w="38100">
            <a:solidFill>
              <a:srgbClr val="F00A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ECD9D4-9FDB-46E3-87D4-BCE2DC59B040}"/>
              </a:ext>
            </a:extLst>
          </p:cNvPr>
          <p:cNvSpPr/>
          <p:nvPr/>
        </p:nvSpPr>
        <p:spPr>
          <a:xfrm>
            <a:off x="2270020" y="3127158"/>
            <a:ext cx="1886111" cy="2663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C55CE7-3295-47BC-A6B4-DD6012F20AA5}"/>
              </a:ext>
            </a:extLst>
          </p:cNvPr>
          <p:cNvSpPr/>
          <p:nvPr/>
        </p:nvSpPr>
        <p:spPr>
          <a:xfrm>
            <a:off x="4322241" y="4167325"/>
            <a:ext cx="2424788" cy="26633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A8DD57-328E-4A1D-8148-C4E1AEE993A2}"/>
              </a:ext>
            </a:extLst>
          </p:cNvPr>
          <p:cNvSpPr/>
          <p:nvPr/>
        </p:nvSpPr>
        <p:spPr>
          <a:xfrm>
            <a:off x="7803472" y="3127158"/>
            <a:ext cx="1047565" cy="240266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121EB9-4FC3-4112-8E0A-789D6C2DEBCE}"/>
              </a:ext>
            </a:extLst>
          </p:cNvPr>
          <p:cNvCxnSpPr>
            <a:cxnSpLocks/>
          </p:cNvCxnSpPr>
          <p:nvPr/>
        </p:nvCxnSpPr>
        <p:spPr>
          <a:xfrm>
            <a:off x="7803472" y="2221352"/>
            <a:ext cx="394131" cy="7774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2C29C0C-0A8E-4EF0-AD46-A80582327CC0}"/>
              </a:ext>
            </a:extLst>
          </p:cNvPr>
          <p:cNvSpPr txBox="1"/>
          <p:nvPr/>
        </p:nvSpPr>
        <p:spPr>
          <a:xfrm>
            <a:off x="6668068" y="1785261"/>
            <a:ext cx="28103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Argument 1 value at current level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90A7D1-E6F5-46ED-84C2-323331B4F668}"/>
              </a:ext>
            </a:extLst>
          </p:cNvPr>
          <p:cNvCxnSpPr>
            <a:cxnSpLocks/>
          </p:cNvCxnSpPr>
          <p:nvPr/>
        </p:nvCxnSpPr>
        <p:spPr>
          <a:xfrm flipH="1" flipV="1">
            <a:off x="6564091" y="4513557"/>
            <a:ext cx="365875" cy="9832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D1A56D-AE14-49CB-A143-CB4A5641642C}"/>
              </a:ext>
            </a:extLst>
          </p:cNvPr>
          <p:cNvSpPr txBox="1"/>
          <p:nvPr/>
        </p:nvSpPr>
        <p:spPr>
          <a:xfrm>
            <a:off x="6181203" y="5576662"/>
            <a:ext cx="1497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Old base pointer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3FAFF6E-5F0D-46B3-AD33-8A668E359611}"/>
              </a:ext>
            </a:extLst>
          </p:cNvPr>
          <p:cNvCxnSpPr>
            <a:cxnSpLocks/>
          </p:cNvCxnSpPr>
          <p:nvPr/>
        </p:nvCxnSpPr>
        <p:spPr>
          <a:xfrm flipV="1">
            <a:off x="3134965" y="5005158"/>
            <a:ext cx="437112" cy="9428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1EE5F29-F496-4F62-AA01-F23748BC0FB3}"/>
              </a:ext>
            </a:extLst>
          </p:cNvPr>
          <p:cNvSpPr txBox="1"/>
          <p:nvPr/>
        </p:nvSpPr>
        <p:spPr>
          <a:xfrm>
            <a:off x="2386202" y="5948038"/>
            <a:ext cx="1706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new base pointer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1B2529-0B10-4D48-900E-72165BAD00B5}"/>
              </a:ext>
            </a:extLst>
          </p:cNvPr>
          <p:cNvCxnSpPr/>
          <p:nvPr/>
        </p:nvCxnSpPr>
        <p:spPr>
          <a:xfrm flipH="1">
            <a:off x="3903117" y="2104053"/>
            <a:ext cx="506027" cy="9499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7183EA7-6A0B-4DDD-84C0-06042DC015D1}"/>
              </a:ext>
            </a:extLst>
          </p:cNvPr>
          <p:cNvSpPr txBox="1"/>
          <p:nvPr/>
        </p:nvSpPr>
        <p:spPr>
          <a:xfrm>
            <a:off x="3555942" y="1730610"/>
            <a:ext cx="1706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new stack pointer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33BF57-6FF1-42DD-8FB0-01450551B30F}"/>
              </a:ext>
            </a:extLst>
          </p:cNvPr>
          <p:cNvSpPr/>
          <p:nvPr/>
        </p:nvSpPr>
        <p:spPr>
          <a:xfrm>
            <a:off x="7519290" y="4152121"/>
            <a:ext cx="2424788" cy="26633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0EF18C-42B0-405C-83ED-51DA68E161C2}"/>
              </a:ext>
            </a:extLst>
          </p:cNvPr>
          <p:cNvCxnSpPr>
            <a:cxnSpLocks/>
          </p:cNvCxnSpPr>
          <p:nvPr/>
        </p:nvCxnSpPr>
        <p:spPr>
          <a:xfrm flipH="1" flipV="1">
            <a:off x="9633432" y="4475906"/>
            <a:ext cx="365875" cy="9832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B8345DA-BCB5-43D9-A29B-63CC60AC3767}"/>
              </a:ext>
            </a:extLst>
          </p:cNvPr>
          <p:cNvSpPr txBox="1"/>
          <p:nvPr/>
        </p:nvSpPr>
        <p:spPr>
          <a:xfrm>
            <a:off x="9200854" y="5490969"/>
            <a:ext cx="1596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Return addresses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50BF46-DC71-4B76-A5CE-967EA36081ED}"/>
              </a:ext>
            </a:extLst>
          </p:cNvPr>
          <p:cNvSpPr/>
          <p:nvPr/>
        </p:nvSpPr>
        <p:spPr>
          <a:xfrm>
            <a:off x="8872833" y="3122978"/>
            <a:ext cx="1083078" cy="24026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3AC138A-415C-4EE5-A5B7-4B6E27C07001}"/>
              </a:ext>
            </a:extLst>
          </p:cNvPr>
          <p:cNvCxnSpPr>
            <a:cxnSpLocks/>
          </p:cNvCxnSpPr>
          <p:nvPr/>
        </p:nvCxnSpPr>
        <p:spPr>
          <a:xfrm flipH="1">
            <a:off x="9519696" y="1748143"/>
            <a:ext cx="411898" cy="12602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28EF9A2-44EE-415F-8325-3A31568A01B2}"/>
              </a:ext>
            </a:extLst>
          </p:cNvPr>
          <p:cNvSpPr txBox="1"/>
          <p:nvPr/>
        </p:nvSpPr>
        <p:spPr>
          <a:xfrm>
            <a:off x="8731684" y="1387482"/>
            <a:ext cx="28103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Argument 2 value at current level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335CBAA-B366-473F-AAC6-77BA80B2CA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46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05"/>
    </mc:Choice>
    <mc:Fallback xmlns="">
      <p:transition spd="slow" advTm="9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04" x="3492500" y="4232275"/>
          <p14:tracePt t="2909" x="3500438" y="4232275"/>
          <p14:tracePt t="2916" x="3500438" y="4224338"/>
          <p14:tracePt t="2923" x="3517900" y="4214813"/>
          <p14:tracePt t="2930" x="3517900" y="4206875"/>
          <p14:tracePt t="2937" x="3525838" y="4197350"/>
          <p14:tracePt t="2944" x="3533775" y="4197350"/>
          <p14:tracePt t="2962" x="3559175" y="4171950"/>
          <p14:tracePt t="2965" x="3568700" y="4171950"/>
          <p14:tracePt t="2972" x="3586163" y="4164013"/>
          <p14:tracePt t="2980" x="3594100" y="4146550"/>
          <p14:tracePt t="2987" x="3602038" y="4146550"/>
          <p14:tracePt t="2995" x="3611563" y="4130675"/>
          <p14:tracePt t="3010" x="3636963" y="4105275"/>
          <p14:tracePt t="3016" x="3652838" y="4095750"/>
          <p14:tracePt t="3023" x="3670300" y="4070350"/>
          <p14:tracePt t="3030" x="3678238" y="4052888"/>
          <p14:tracePt t="3037" x="3695700" y="4037013"/>
          <p14:tracePt t="3043" x="3713163" y="4011613"/>
          <p14:tracePt t="3051" x="3713163" y="4002088"/>
          <p14:tracePt t="3057" x="3729038" y="3976688"/>
          <p14:tracePt t="3065" x="3746500" y="3951288"/>
          <p14:tracePt t="3071" x="3756025" y="3925888"/>
          <p14:tracePt t="3080" x="3763963" y="3900488"/>
          <p14:tracePt t="3085" x="3763963" y="3883025"/>
          <p14:tracePt t="3093" x="3771900" y="3867150"/>
          <p14:tracePt t="3099" x="3781425" y="3832225"/>
          <p14:tracePt t="3106" x="3781425" y="3816350"/>
          <p14:tracePt t="3114" x="3789363" y="3798888"/>
          <p14:tracePt t="3120" x="3789363" y="3763963"/>
          <p14:tracePt t="3130" x="3789363" y="3748088"/>
          <p14:tracePt t="3135" x="3789363" y="3722688"/>
          <p14:tracePt t="3141" x="3789363" y="3705225"/>
          <p14:tracePt t="3149" x="3781425" y="3679825"/>
          <p14:tracePt t="3156" x="3781425" y="3662363"/>
          <p14:tracePt t="3164" x="3771900" y="3646488"/>
          <p14:tracePt t="3169" x="3771900" y="3629025"/>
          <p14:tracePt t="3177" x="3771900" y="3619500"/>
          <p14:tracePt t="3184" x="3763963" y="3594100"/>
          <p14:tracePt t="3192" x="3763963" y="3578225"/>
          <p14:tracePt t="3198" x="3756025" y="3578225"/>
          <p14:tracePt t="3205" x="3756025" y="3560763"/>
          <p14:tracePt t="3219" x="3756025" y="3543300"/>
          <p14:tracePt t="3226" x="3746500" y="3543300"/>
          <p14:tracePt t="3233" x="3746500" y="3527425"/>
          <p14:tracePt t="3240" x="3738563" y="3527425"/>
          <p14:tracePt t="3247" x="3738563" y="3517900"/>
          <p14:tracePt t="3255" x="3729038" y="3502025"/>
          <p14:tracePt t="3262" x="3721100" y="3492500"/>
          <p14:tracePt t="3267" x="3713163" y="3475038"/>
          <p14:tracePt t="3274" x="3703638" y="3459163"/>
          <p14:tracePt t="3282" x="3703638" y="3441700"/>
          <p14:tracePt t="3289" x="3687763" y="3433763"/>
          <p14:tracePt t="3296" x="3678238" y="3416300"/>
          <p14:tracePt t="3310" x="3662363" y="3398838"/>
          <p14:tracePt t="3317" x="3652838" y="3390900"/>
          <p14:tracePt t="3324" x="3652838" y="3382963"/>
          <p14:tracePt t="3331" x="3644900" y="3373438"/>
          <p14:tracePt t="3338" x="3636963" y="3355975"/>
          <p14:tracePt t="3346" x="3627438" y="3348038"/>
          <p14:tracePt t="3351" x="3619500" y="3348038"/>
          <p14:tracePt t="3358" x="3611563" y="3340100"/>
          <p14:tracePt t="3373" x="3594100" y="3322638"/>
          <p14:tracePt t="3394" x="3586163" y="3322638"/>
          <p14:tracePt t="3401" x="3576638" y="3314700"/>
          <p14:tracePt t="3408" x="3576638" y="3305175"/>
          <p14:tracePt t="3422" x="3568700" y="3305175"/>
          <p14:tracePt t="3431" x="3559175" y="3305175"/>
          <p14:tracePt t="3436" x="3559175" y="3297238"/>
          <p14:tracePt t="3445" x="3551238" y="3289300"/>
          <p14:tracePt t="3450" x="3543300" y="3289300"/>
          <p14:tracePt t="3457" x="3543300" y="3279775"/>
          <p14:tracePt t="3465" x="3525838" y="3279775"/>
          <p14:tracePt t="3480" x="3517900" y="3271838"/>
          <p14:tracePt t="3485" x="3517900" y="3263900"/>
          <p14:tracePt t="3492" x="3508375" y="3263900"/>
          <p14:tracePt t="3507" x="3508375" y="3254375"/>
          <p14:tracePt t="3513" x="3500438" y="3246438"/>
          <p14:tracePt t="3520" x="3492500" y="3246438"/>
          <p14:tracePt t="3534" x="3482975" y="3238500"/>
          <p14:tracePt t="3548" x="3475038" y="3228975"/>
          <p14:tracePt t="3571" x="3467100" y="3228975"/>
          <p14:tracePt t="3605" x="3457575" y="3228975"/>
          <p14:tracePt t="4095" x="3467100" y="3228975"/>
          <p14:tracePt t="4102" x="3500438" y="3254375"/>
          <p14:tracePt t="4108" x="3533775" y="3279775"/>
          <p14:tracePt t="4116" x="3568700" y="3297238"/>
          <p14:tracePt t="4122" x="3594100" y="3314700"/>
          <p14:tracePt t="4130" x="3619500" y="3322638"/>
          <p14:tracePt t="4137" x="3636963" y="3348038"/>
          <p14:tracePt t="4145" x="3670300" y="3365500"/>
          <p14:tracePt t="4151" x="3695700" y="3382963"/>
          <p14:tracePt t="4158" x="3721100" y="3398838"/>
          <p14:tracePt t="4166" x="3746500" y="3424238"/>
          <p14:tracePt t="4172" x="3781425" y="3441700"/>
          <p14:tracePt t="4179" x="3814763" y="3467100"/>
          <p14:tracePt t="4186" x="3840163" y="3484563"/>
          <p14:tracePt t="4195" x="3900488" y="3535363"/>
          <p14:tracePt t="4200" x="3959225" y="3586163"/>
          <p14:tracePt t="4207" x="4017963" y="3636963"/>
          <p14:tracePt t="4216" x="4095750" y="3697288"/>
          <p14:tracePt t="4221" x="4146550" y="3748088"/>
          <p14:tracePt t="4229" x="4222750" y="3798888"/>
          <p14:tracePt t="4235" x="4273550" y="3832225"/>
          <p14:tracePt t="4242" x="4324350" y="3867150"/>
          <p14:tracePt t="4248" x="4367213" y="3900488"/>
          <p14:tracePt t="4256" x="4418013" y="3935413"/>
          <p14:tracePt t="4263" x="4443413" y="3960813"/>
          <p14:tracePt t="4270" x="4476750" y="3976688"/>
          <p14:tracePt t="4279" x="4503738" y="3986213"/>
          <p14:tracePt t="4284" x="4529138" y="4011613"/>
          <p14:tracePt t="4291" x="4554538" y="4027488"/>
          <p14:tracePt t="4298" x="4579938" y="4044950"/>
          <p14:tracePt t="4305" x="4595813" y="4052888"/>
          <p14:tracePt t="4312" x="4621213" y="4070350"/>
          <p14:tracePt t="4318" x="4630738" y="4087813"/>
          <p14:tracePt t="4326" x="4656138" y="4105275"/>
          <p14:tracePt t="4332" x="4673600" y="4130675"/>
          <p14:tracePt t="4340" x="4689475" y="4138613"/>
          <p14:tracePt t="4349" x="4714875" y="4156075"/>
          <p14:tracePt t="4354" x="4724400" y="4171950"/>
          <p14:tracePt t="4363" x="4749800" y="4189413"/>
          <p14:tracePt t="4368" x="4757738" y="4206875"/>
          <p14:tracePt t="4375" x="4783138" y="4214813"/>
          <p14:tracePt t="4382" x="4791075" y="4224338"/>
          <p14:tracePt t="4389" x="4808538" y="4240213"/>
          <p14:tracePt t="4396" x="4826000" y="4249738"/>
          <p14:tracePt t="4403" x="4833938" y="4257675"/>
          <p14:tracePt t="4411" x="4851400" y="4265613"/>
          <p14:tracePt t="4417" x="4859338" y="4275138"/>
          <p14:tracePt t="4425" x="4876800" y="4275138"/>
          <p14:tracePt t="4431" x="4884738" y="4275138"/>
          <p14:tracePt t="4438" x="4902200" y="4283075"/>
          <p14:tracePt t="4446" x="4902200" y="4291013"/>
          <p14:tracePt t="4452" x="4910138" y="4291013"/>
          <p14:tracePt t="4459" x="4919663" y="4300538"/>
          <p14:tracePt t="4466" x="4927600" y="4300538"/>
          <p14:tracePt t="4473" x="4935538" y="4308475"/>
          <p14:tracePt t="4487" x="4953000" y="4316413"/>
          <p14:tracePt t="4496" x="4953000" y="4325938"/>
          <p14:tracePt t="4501" x="4962525" y="4325938"/>
          <p14:tracePt t="4508" x="4970463" y="4333875"/>
          <p14:tracePt t="4515" x="4978400" y="4341813"/>
          <p14:tracePt t="4522" x="4995863" y="4351338"/>
          <p14:tracePt t="4529" x="5003800" y="4368800"/>
          <p14:tracePt t="4536" x="5013325" y="4376738"/>
          <p14:tracePt t="4545" x="5021263" y="4384675"/>
          <p14:tracePt t="4550" x="5038725" y="4402138"/>
          <p14:tracePt t="4557" x="5046663" y="4419600"/>
          <p14:tracePt t="4567" x="5054600" y="4427538"/>
          <p14:tracePt t="4571" x="5072063" y="4445000"/>
          <p14:tracePt t="4578" x="5080000" y="4452938"/>
          <p14:tracePt t="4585" x="5089525" y="4470400"/>
          <p14:tracePt t="4592" x="5106988" y="4470400"/>
          <p14:tracePt t="4599" x="5106988" y="4478338"/>
          <p14:tracePt t="4606" x="5132388" y="4486275"/>
          <p14:tracePt t="4620" x="5140325" y="4495800"/>
          <p14:tracePt t="4629" x="5148263" y="4495800"/>
          <p14:tracePt t="4648" x="5157788" y="4503738"/>
          <p14:tracePt t="4655" x="5165725" y="4503738"/>
          <p14:tracePt t="4663" x="5165725" y="4513263"/>
          <p14:tracePt t="4683" x="5173663" y="4513263"/>
          <p14:tracePt t="4704" x="5183188" y="4513263"/>
          <p14:tracePt t="5007" x="5165725" y="4521200"/>
          <p14:tracePt t="5013" x="5132388" y="4546600"/>
          <p14:tracePt t="5020" x="5106988" y="4564063"/>
          <p14:tracePt t="5028" x="5080000" y="4579938"/>
          <p14:tracePt t="5034" x="5064125" y="4589463"/>
          <p14:tracePt t="5041" x="5038725" y="4605338"/>
          <p14:tracePt t="5048" x="5021263" y="4614863"/>
          <p14:tracePt t="5055" x="4995863" y="4622800"/>
          <p14:tracePt t="5062" x="4970463" y="4640263"/>
          <p14:tracePt t="5070" x="4953000" y="4648200"/>
          <p14:tracePt t="5076" x="4927600" y="4665663"/>
          <p14:tracePt t="5083" x="4910138" y="4673600"/>
          <p14:tracePt t="5090" x="4884738" y="4683125"/>
          <p14:tracePt t="5097" x="4868863" y="4699000"/>
          <p14:tracePt t="5104" x="4843463" y="4708525"/>
          <p14:tracePt t="5112" x="4826000" y="4724400"/>
          <p14:tracePt t="5117" x="4800600" y="4733925"/>
          <p14:tracePt t="5125" x="4783138" y="4741863"/>
          <p14:tracePt t="5132" x="4765675" y="4749800"/>
          <p14:tracePt t="5139" x="4749800" y="4749800"/>
          <p14:tracePt t="5147" x="4732338" y="4749800"/>
          <p14:tracePt t="5153" x="4714875" y="4749800"/>
          <p14:tracePt t="5161" x="4699000" y="4759325"/>
          <p14:tracePt t="5167" x="4673600" y="4759325"/>
          <p14:tracePt t="5174" x="4656138" y="4759325"/>
          <p14:tracePt t="5181" x="4630738" y="4767263"/>
          <p14:tracePt t="5187" x="4613275" y="4767263"/>
          <p14:tracePt t="5197" x="4595813" y="4775200"/>
          <p14:tracePt t="5202" x="4587875" y="4775200"/>
          <p14:tracePt t="5209" x="4579938" y="4775200"/>
          <p14:tracePt t="5217" x="4562475" y="4784725"/>
          <p14:tracePt t="5223" x="4554538" y="4784725"/>
          <p14:tracePt t="5230" x="4537075" y="4784725"/>
          <p14:tracePt t="5237" x="4529138" y="4784725"/>
          <p14:tracePt t="5246" x="4511675" y="4784725"/>
          <p14:tracePt t="5252" x="4511675" y="4792663"/>
          <p14:tracePt t="5258" x="4503738" y="4792663"/>
          <p14:tracePt t="5265" x="4494213" y="4792663"/>
          <p14:tracePt t="5272" x="4486275" y="4802188"/>
          <p14:tracePt t="5286" x="4476750" y="4802188"/>
          <p14:tracePt t="5300" x="4468813" y="4810125"/>
          <p14:tracePt t="5307" x="4460875" y="4810125"/>
          <p14:tracePt t="5322" x="4460875" y="4818063"/>
          <p14:tracePt t="5330" x="4451350" y="4818063"/>
          <p14:tracePt t="5335" x="4443413" y="4818063"/>
          <p14:tracePt t="5342" x="4443413" y="4827588"/>
          <p14:tracePt t="5349" x="4435475" y="4835525"/>
          <p14:tracePt t="5356" x="4425950" y="4835525"/>
          <p14:tracePt t="5364" x="4425950" y="4843463"/>
          <p14:tracePt t="5379" x="4418013" y="4852988"/>
          <p14:tracePt t="5391" x="4418013" y="4860925"/>
          <p14:tracePt t="5398" x="4410075" y="4860925"/>
          <p14:tracePt t="5405" x="4400550" y="4860925"/>
          <p14:tracePt t="5419" x="4400550" y="4868863"/>
          <p14:tracePt t="6113" x="4460875" y="4868863"/>
          <p14:tracePt t="6120" x="4587875" y="4868863"/>
          <p14:tracePt t="6128" x="4724400" y="4878388"/>
          <p14:tracePt t="6135" x="4902200" y="4894263"/>
          <p14:tracePt t="6141" x="5114925" y="4903788"/>
          <p14:tracePt t="6148" x="5284788" y="4919663"/>
          <p14:tracePt t="6155" x="5411788" y="4929188"/>
          <p14:tracePt t="6163" x="5530850" y="4929188"/>
          <p14:tracePt t="6170" x="5649913" y="4937125"/>
          <p14:tracePt t="6177" x="5761038" y="4937125"/>
          <p14:tracePt t="6183" x="5880100" y="4937125"/>
          <p14:tracePt t="6190" x="5981700" y="4937125"/>
          <p14:tracePt t="6197" x="6091238" y="4937125"/>
          <p14:tracePt t="6203" x="6184900" y="4937125"/>
          <p14:tracePt t="6212" x="6270625" y="4937125"/>
          <p14:tracePt t="6218" x="6338888" y="4929188"/>
          <p14:tracePt t="6225" x="6389688" y="4919663"/>
          <p14:tracePt t="6232" x="6430963" y="4911725"/>
          <p14:tracePt t="6239" x="6473825" y="4903788"/>
          <p14:tracePt t="6248" x="6524625" y="4894263"/>
          <p14:tracePt t="6253" x="6567488" y="4894263"/>
          <p14:tracePt t="6492" x="6704013" y="4759325"/>
          <p14:tracePt t="6499" x="7000875" y="4513263"/>
          <p14:tracePt t="6507" x="7188200" y="4368800"/>
          <p14:tracePt t="6514" x="7348538" y="4249738"/>
          <p14:tracePt t="6519" x="7477125" y="4156075"/>
          <p14:tracePt t="6529" x="7612063" y="4052888"/>
          <p14:tracePt t="6533" x="7748588" y="3968750"/>
          <p14:tracePt t="6540" x="7824788" y="3917950"/>
          <p14:tracePt t="6548" x="7918450" y="3857625"/>
          <p14:tracePt t="6555" x="7994650" y="3816350"/>
          <p14:tracePt t="6561" x="8037513" y="3790950"/>
          <p14:tracePt t="6568" x="8096250" y="3756025"/>
          <p14:tracePt t="6575" x="8139113" y="3738563"/>
          <p14:tracePt t="6583" x="8164513" y="3722688"/>
          <p14:tracePt t="6590" x="8215313" y="3697288"/>
          <p14:tracePt t="6597" x="8240713" y="3679825"/>
          <p14:tracePt t="6603" x="8275638" y="3662363"/>
          <p14:tracePt t="6611" x="8318500" y="3646488"/>
          <p14:tracePt t="6617" x="8343900" y="3629025"/>
          <p14:tracePt t="6625" x="8369300" y="3611563"/>
          <p14:tracePt t="6631" x="8385175" y="3611563"/>
          <p14:tracePt t="6638" x="8402638" y="3603625"/>
          <p14:tracePt t="6645" x="8420100" y="3586163"/>
          <p14:tracePt t="6653" x="8435975" y="3578225"/>
          <p14:tracePt t="6661" x="8462963" y="3578225"/>
          <p14:tracePt t="6667" x="8470900" y="3560763"/>
          <p14:tracePt t="6674" x="8496300" y="3552825"/>
          <p14:tracePt t="6681" x="8504238" y="3543300"/>
          <p14:tracePt t="6687" x="8529638" y="3543300"/>
          <p14:tracePt t="6694" x="8547100" y="3535363"/>
          <p14:tracePt t="6701" x="8572500" y="3517900"/>
          <p14:tracePt t="6709" x="8589963" y="3509963"/>
          <p14:tracePt t="6716" x="8615363" y="3502025"/>
          <p14:tracePt t="6723" x="8640763" y="3492500"/>
          <p14:tracePt t="6729" x="8674100" y="3484563"/>
          <p14:tracePt t="6736" x="8691563" y="3467100"/>
          <p14:tracePt t="6744" x="8716963" y="3459163"/>
          <p14:tracePt t="6751" x="8734425" y="3449638"/>
          <p14:tracePt t="6989" x="8828088" y="3408363"/>
          <p14:tracePt t="6996" x="8963025" y="3348038"/>
          <p14:tracePt t="7003" x="9107488" y="3289300"/>
          <p14:tracePt t="7011" x="9209088" y="3263900"/>
          <p14:tracePt t="7017" x="9286875" y="3238500"/>
          <p14:tracePt t="7024" x="9371013" y="3221038"/>
          <p14:tracePt t="7031" x="9421813" y="3203575"/>
          <p14:tracePt t="7038" x="9490075" y="3195638"/>
          <p14:tracePt t="7045" x="9540875" y="3186113"/>
          <p14:tracePt t="7052" x="9583738" y="3178175"/>
          <p14:tracePt t="7060" x="9617075" y="3178175"/>
          <p14:tracePt t="7066" x="9659938" y="3178175"/>
          <p14:tracePt t="7072" x="9694863" y="3178175"/>
          <p14:tracePt t="7080" x="9720263" y="3178175"/>
          <p14:tracePt t="7087" x="9736138" y="3178175"/>
          <p14:tracePt t="7095" x="9761538" y="3178175"/>
          <p14:tracePt t="7102" x="9779000" y="3178175"/>
          <p14:tracePt t="7108" x="9796463" y="3178175"/>
          <p14:tracePt t="7115" x="9804400" y="3178175"/>
          <p14:tracePt t="7122" x="9812338" y="3178175"/>
          <p14:tracePt t="7129" x="9829800" y="3178175"/>
          <p14:tracePt t="7136" x="9839325" y="3178175"/>
          <p14:tracePt t="7171" x="9847263" y="3178175"/>
          <p14:tracePt t="7248" x="9839325" y="3178175"/>
          <p14:tracePt t="7255" x="9804400" y="3186113"/>
          <p14:tracePt t="7262" x="9786938" y="3203575"/>
          <p14:tracePt t="7269" x="9728200" y="3211513"/>
          <p14:tracePt t="7278" x="9642475" y="3228975"/>
          <p14:tracePt t="7283" x="9558338" y="3246438"/>
          <p14:tracePt t="7290" x="9431338" y="3271838"/>
          <p14:tracePt t="7297" x="9320213" y="3289300"/>
          <p14:tracePt t="7304" x="9218613" y="3314700"/>
          <p14:tracePt t="7311" x="9074150" y="3330575"/>
          <p14:tracePt t="7319" x="8972550" y="3348038"/>
          <p14:tracePt t="7327" x="8894763" y="3355975"/>
          <p14:tracePt t="7332" x="8810625" y="3355975"/>
          <p14:tracePt t="7339" x="8724900" y="3365500"/>
          <p14:tracePt t="7347" x="8648700" y="3365500"/>
          <p14:tracePt t="7353" x="8589963" y="3365500"/>
          <p14:tracePt t="7361" x="8521700" y="3373438"/>
          <p14:tracePt t="7368" x="8453438" y="3382963"/>
          <p14:tracePt t="7374" x="8420100" y="3382963"/>
          <p14:tracePt t="7381" x="8385175" y="3382963"/>
          <p14:tracePt t="7388" x="8343900" y="3390900"/>
          <p14:tracePt t="7395" x="8308975" y="3390900"/>
          <p14:tracePt t="7403" x="8301038" y="3390900"/>
          <p14:tracePt t="7412" x="8275638" y="3390900"/>
          <p14:tracePt t="7416" x="8258175" y="3398838"/>
          <p14:tracePt t="7423" x="8240713" y="3398838"/>
          <p14:tracePt t="7431" x="8232775" y="3398838"/>
          <p14:tracePt t="7437" x="8224838" y="3398838"/>
          <p14:tracePt t="7444" x="8215313" y="3398838"/>
          <p14:tracePt t="7465" x="8207375" y="3398838"/>
          <p14:tracePt t="7529" x="8224838" y="3390900"/>
          <p14:tracePt t="7536" x="8250238" y="3390900"/>
          <p14:tracePt t="7543" x="8301038" y="3373438"/>
          <p14:tracePt t="7550" x="8377238" y="3340100"/>
          <p14:tracePt t="7557" x="8420100" y="3330575"/>
          <p14:tracePt t="7566" x="8496300" y="3322638"/>
          <p14:tracePt t="7570" x="8580438" y="3314700"/>
          <p14:tracePt t="7578" x="8632825" y="3314700"/>
          <p14:tracePt t="7585" x="8666163" y="3314700"/>
          <p14:tracePt t="7594" x="8691563" y="3314700"/>
          <p14:tracePt t="7599" x="8716963" y="3314700"/>
          <p14:tracePt t="7606" x="8742363" y="3314700"/>
          <p14:tracePt t="7613" x="8777288" y="3314700"/>
          <p14:tracePt t="7620" x="8802688" y="3314700"/>
          <p14:tracePt t="7628" x="8836025" y="3314700"/>
          <p14:tracePt t="7634" x="8861425" y="3314700"/>
          <p14:tracePt t="7642" x="8886825" y="3314700"/>
          <p14:tracePt t="7648" x="8912225" y="3314700"/>
          <p14:tracePt t="7655" x="8921750" y="3314700"/>
          <p14:tracePt t="7662" x="8947150" y="3314700"/>
          <p14:tracePt t="7669" x="8947150" y="3322638"/>
          <p14:tracePt t="7678" x="8955088" y="3322638"/>
          <p14:tracePt t="7683" x="8963025" y="3322638"/>
          <p14:tracePt t="7697" x="8963025" y="3330575"/>
          <p14:tracePt t="7704" x="8972550" y="3330575"/>
          <p14:tracePt t="7726" x="8980488" y="3330575"/>
          <p14:tracePt t="7739" x="8988425" y="3330575"/>
          <p14:tracePt t="8124" x="8980488" y="3398838"/>
          <p14:tracePt t="8133" x="8972550" y="3475038"/>
          <p14:tracePt t="8138" x="8955088" y="3543300"/>
          <p14:tracePt t="8145" x="8955088" y="3603625"/>
          <p14:tracePt t="8152" x="8937625" y="3662363"/>
          <p14:tracePt t="8161" x="8929688" y="3713163"/>
          <p14:tracePt t="8166" x="8929688" y="3748088"/>
          <p14:tracePt t="8173" x="8921750" y="3806825"/>
          <p14:tracePt t="8180" x="8921750" y="3841750"/>
          <p14:tracePt t="8187" x="8921750" y="3883025"/>
          <p14:tracePt t="8195" x="8921750" y="3925888"/>
          <p14:tracePt t="8201" x="8921750" y="3943350"/>
          <p14:tracePt t="8211" x="8921750" y="3968750"/>
          <p14:tracePt t="8215" x="8921750" y="3994150"/>
          <p14:tracePt t="8223" x="8921750" y="4011613"/>
          <p14:tracePt t="8230" x="8921750" y="4027488"/>
          <p14:tracePt t="8236" x="8921750" y="4044950"/>
          <p14:tracePt t="8245" x="8921750" y="4079875"/>
          <p14:tracePt t="8251" x="8921750" y="4095750"/>
          <p14:tracePt t="8258" x="8921750" y="4113213"/>
          <p14:tracePt t="8265" x="8921750" y="4138613"/>
          <p14:tracePt t="8271" x="8921750" y="4146550"/>
          <p14:tracePt t="8279" x="8921750" y="4164013"/>
          <p14:tracePt t="8285" x="8921750" y="4171950"/>
          <p14:tracePt t="8293" x="8921750" y="4189413"/>
          <p14:tracePt t="8299" x="8921750" y="4206875"/>
          <p14:tracePt t="8306" x="8921750" y="4214813"/>
          <p14:tracePt t="8321" x="8921750" y="4224338"/>
          <p14:tracePt t="8328" x="8921750" y="4232275"/>
          <p14:tracePt t="8343" x="8912225" y="4240213"/>
          <p14:tracePt t="8348" x="8912225" y="4249738"/>
          <p14:tracePt t="8363" x="8912225" y="4257675"/>
          <p14:tracePt t="8369" x="8912225" y="4265613"/>
          <p14:tracePt t="8377" x="8904288" y="4275138"/>
          <p14:tracePt t="8391" x="8894763" y="4283075"/>
          <p14:tracePt t="8397" x="8894763" y="4291013"/>
          <p14:tracePt t="8412" x="8894763" y="4300538"/>
          <p14:tracePt t="8418" x="8894763" y="4308475"/>
          <p14:tracePt t="8446" x="8894763" y="4316413"/>
          <p14:tracePt t="8453" x="8886825" y="4325938"/>
          <p14:tracePt t="8467" x="8878888" y="4333875"/>
          <p14:tracePt t="8481" x="8878888" y="4341813"/>
          <p14:tracePt t="8488" x="8869363" y="4359275"/>
          <p14:tracePt t="8495" x="8869363" y="4368800"/>
          <p14:tracePt t="8502" x="8861425" y="4376738"/>
          <p14:tracePt t="8511" x="8853488" y="4394200"/>
          <p14:tracePt t="8516" x="8853488" y="4410075"/>
          <p14:tracePt t="8523" x="8843963" y="4419600"/>
          <p14:tracePt t="8531" x="8836025" y="4435475"/>
          <p14:tracePt t="8538" x="8828088" y="4452938"/>
          <p14:tracePt t="8545" x="8828088" y="4470400"/>
          <p14:tracePt t="8559" x="8818563" y="4478338"/>
          <p14:tracePt t="8567" x="8810625" y="4486275"/>
          <p14:tracePt t="8572" x="8810625" y="4495800"/>
          <p14:tracePt t="8579" x="8810625" y="4503738"/>
          <p14:tracePt t="8587" x="8802688" y="4503738"/>
          <p14:tracePt t="8594" x="8793163" y="4521200"/>
          <p14:tracePt t="8615" x="8793163" y="4529138"/>
          <p14:tracePt t="8622" x="8785225" y="4529138"/>
          <p14:tracePt t="8629" x="8785225" y="4538663"/>
          <p14:tracePt t="8644" x="8777288" y="4546600"/>
          <p14:tracePt t="9905" x="8580438" y="4402138"/>
          <p14:tracePt t="9905" x="8478838" y="4333875"/>
          <p14:tracePt t="9905" x="8334375" y="4232275"/>
          <p14:tracePt t="9905" x="8147050" y="4105275"/>
          <p14:tracePt t="9905" x="7951788" y="3943350"/>
          <p14:tracePt t="9905" x="7791450" y="3824288"/>
          <p14:tracePt t="9905" x="7621588" y="3671888"/>
          <p14:tracePt t="9905" x="7373938" y="3433763"/>
          <p14:tracePt t="9905" x="7127875" y="3203575"/>
          <p14:tracePt t="9905" x="6907213" y="2982913"/>
          <p14:tracePt t="9905" x="6694488" y="2762250"/>
          <p14:tracePt t="9905" x="6499225" y="2557463"/>
          <p14:tracePt t="9905" x="6346825" y="2387600"/>
          <p14:tracePt t="9905" x="6194425" y="2243138"/>
          <p14:tracePt t="9905" x="6108700" y="2124075"/>
          <p14:tracePt t="9905" x="6032500" y="2047875"/>
          <p14:tracePt t="9905" x="5972175" y="1971675"/>
          <p14:tracePt t="9905" x="5921375" y="1903413"/>
          <p14:tracePt t="9905" x="5880100" y="1844675"/>
          <p14:tracePt t="9905" x="5862638" y="1793875"/>
          <p14:tracePt t="9905" x="5853113" y="1733550"/>
          <p14:tracePt t="9905" x="5845175" y="1682750"/>
          <p14:tracePt t="9905" x="5649913" y="1690688"/>
          <p14:tracePt t="9905" x="5360988" y="1690688"/>
          <p14:tracePt t="9905" x="5013325" y="1649413"/>
          <p14:tracePt t="9905" x="4630738" y="1555750"/>
          <p14:tracePt t="9905" x="4214813" y="1452563"/>
          <p14:tracePt t="9905" x="3883025" y="1350963"/>
          <p14:tracePt t="9905" x="3457575" y="1206500"/>
          <p14:tracePt t="9905" x="3016250" y="1054100"/>
          <p14:tracePt t="9905" x="2616200" y="892175"/>
          <p14:tracePt t="9905" x="2225675" y="730250"/>
          <p14:tracePt t="9905" x="1878013" y="595313"/>
          <p14:tracePt t="9905" x="1579563" y="441325"/>
          <p14:tracePt t="9905" x="1300163" y="314325"/>
          <p14:tracePt t="9905" x="1112838" y="230188"/>
          <p14:tracePt t="9905" x="985838" y="161925"/>
          <p14:tracePt t="9905" x="900113" y="119063"/>
          <p14:tracePt t="9905" x="831850" y="85725"/>
          <p14:tracePt t="9905" x="781050" y="50800"/>
          <p14:tracePt t="9905" x="755650" y="42863"/>
          <p14:tracePt t="9905" x="739775" y="17463"/>
          <p14:tracePt t="9905" x="739775" y="0"/>
          <p14:tracePt t="9905" x="544513" y="7938"/>
          <p14:tracePt t="9905" x="425450" y="7938"/>
          <p14:tracePt t="9905" x="296863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C43E7E72-3016-49FF-B2F4-BE88D36426D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8199" y="1888977"/>
            <a:ext cx="10135136" cy="4248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98C43C-B645-49BB-ADA9-F196F6AEC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IntelX86 64-Bit (Linux GDB)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13061CF-B191-4D46-90D3-E6DDCB8E8553}"/>
              </a:ext>
            </a:extLst>
          </p:cNvPr>
          <p:cNvSpPr txBox="1">
            <a:spLocks/>
          </p:cNvSpPr>
          <p:nvPr/>
        </p:nvSpPr>
        <p:spPr>
          <a:xfrm>
            <a:off x="3741383" y="6253019"/>
            <a:ext cx="4709233" cy="479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Figure 12: Stack frames of entire program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6579C2-3045-4807-810B-161B0E7FE652}"/>
              </a:ext>
            </a:extLst>
          </p:cNvPr>
          <p:cNvSpPr/>
          <p:nvPr/>
        </p:nvSpPr>
        <p:spPr>
          <a:xfrm>
            <a:off x="8074644" y="2316333"/>
            <a:ext cx="1401902" cy="311455"/>
          </a:xfrm>
          <a:prstGeom prst="rect">
            <a:avLst/>
          </a:prstGeom>
          <a:noFill/>
          <a:ln w="381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7637AA-46C0-4804-BC5A-BD90C8D66A98}"/>
              </a:ext>
            </a:extLst>
          </p:cNvPr>
          <p:cNvSpPr/>
          <p:nvPr/>
        </p:nvSpPr>
        <p:spPr>
          <a:xfrm>
            <a:off x="8074644" y="3695101"/>
            <a:ext cx="1419661" cy="311455"/>
          </a:xfrm>
          <a:prstGeom prst="rect">
            <a:avLst/>
          </a:prstGeom>
          <a:noFill/>
          <a:ln w="381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8C2A24-EAA7-4DEC-B713-0C9ABD4BF11A}"/>
              </a:ext>
            </a:extLst>
          </p:cNvPr>
          <p:cNvSpPr/>
          <p:nvPr/>
        </p:nvSpPr>
        <p:spPr>
          <a:xfrm>
            <a:off x="8092403" y="4368302"/>
            <a:ext cx="1401902" cy="311455"/>
          </a:xfrm>
          <a:prstGeom prst="rect">
            <a:avLst/>
          </a:prstGeom>
          <a:noFill/>
          <a:ln w="381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91B1A1-4AE3-45C0-B9AA-22E5EF3C4C09}"/>
              </a:ext>
            </a:extLst>
          </p:cNvPr>
          <p:cNvSpPr/>
          <p:nvPr/>
        </p:nvSpPr>
        <p:spPr>
          <a:xfrm>
            <a:off x="8092403" y="5073869"/>
            <a:ext cx="1401902" cy="311455"/>
          </a:xfrm>
          <a:prstGeom prst="rect">
            <a:avLst/>
          </a:prstGeom>
          <a:noFill/>
          <a:ln w="381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BDD158-D3A7-42AD-9D75-A634D1802169}"/>
              </a:ext>
            </a:extLst>
          </p:cNvPr>
          <p:cNvSpPr/>
          <p:nvPr/>
        </p:nvSpPr>
        <p:spPr>
          <a:xfrm>
            <a:off x="7726929" y="2656896"/>
            <a:ext cx="3139339" cy="31145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703DBA-E6B8-454D-B8FC-00DFE5326E05}"/>
              </a:ext>
            </a:extLst>
          </p:cNvPr>
          <p:cNvSpPr/>
          <p:nvPr/>
        </p:nvSpPr>
        <p:spPr>
          <a:xfrm>
            <a:off x="7726928" y="3333355"/>
            <a:ext cx="3139339" cy="31145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4D488D-D7F6-4276-A9F4-AC45C43AB4D9}"/>
              </a:ext>
            </a:extLst>
          </p:cNvPr>
          <p:cNvSpPr/>
          <p:nvPr/>
        </p:nvSpPr>
        <p:spPr>
          <a:xfrm>
            <a:off x="7726927" y="4013165"/>
            <a:ext cx="3139339" cy="31145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DD5A1A-6B5C-42E7-95A0-F126DC10D8C9}"/>
              </a:ext>
            </a:extLst>
          </p:cNvPr>
          <p:cNvSpPr/>
          <p:nvPr/>
        </p:nvSpPr>
        <p:spPr>
          <a:xfrm>
            <a:off x="7726927" y="4725515"/>
            <a:ext cx="3139339" cy="31145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1BBE5C-70F3-42DA-9BAB-3668A04B408C}"/>
              </a:ext>
            </a:extLst>
          </p:cNvPr>
          <p:cNvSpPr/>
          <p:nvPr/>
        </p:nvSpPr>
        <p:spPr>
          <a:xfrm>
            <a:off x="7726926" y="5384201"/>
            <a:ext cx="3139339" cy="31145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497D18-EAA8-4421-B61F-8D0A5A543141}"/>
              </a:ext>
            </a:extLst>
          </p:cNvPr>
          <p:cNvSpPr/>
          <p:nvPr/>
        </p:nvSpPr>
        <p:spPr>
          <a:xfrm>
            <a:off x="3635800" y="2648017"/>
            <a:ext cx="3139339" cy="311455"/>
          </a:xfrm>
          <a:prstGeom prst="rect">
            <a:avLst/>
          </a:prstGeom>
          <a:noFill/>
          <a:ln w="38100">
            <a:solidFill>
              <a:srgbClr val="F00A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6104CA-CB6A-419C-92D7-F15C858FD60B}"/>
              </a:ext>
            </a:extLst>
          </p:cNvPr>
          <p:cNvSpPr/>
          <p:nvPr/>
        </p:nvSpPr>
        <p:spPr>
          <a:xfrm>
            <a:off x="3635800" y="3336403"/>
            <a:ext cx="3139339" cy="311455"/>
          </a:xfrm>
          <a:prstGeom prst="rect">
            <a:avLst/>
          </a:prstGeom>
          <a:noFill/>
          <a:ln w="38100">
            <a:solidFill>
              <a:srgbClr val="F00A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C71ACF-7E10-45AB-9131-BA42D636EADE}"/>
              </a:ext>
            </a:extLst>
          </p:cNvPr>
          <p:cNvSpPr/>
          <p:nvPr/>
        </p:nvSpPr>
        <p:spPr>
          <a:xfrm>
            <a:off x="3635800" y="4012868"/>
            <a:ext cx="3139339" cy="311455"/>
          </a:xfrm>
          <a:prstGeom prst="rect">
            <a:avLst/>
          </a:prstGeom>
          <a:noFill/>
          <a:ln w="38100">
            <a:solidFill>
              <a:srgbClr val="F00A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02D8E5D-8F70-4572-BBB3-3274939D37AE}"/>
              </a:ext>
            </a:extLst>
          </p:cNvPr>
          <p:cNvSpPr/>
          <p:nvPr/>
        </p:nvSpPr>
        <p:spPr>
          <a:xfrm>
            <a:off x="3635800" y="4706391"/>
            <a:ext cx="3139339" cy="311455"/>
          </a:xfrm>
          <a:prstGeom prst="rect">
            <a:avLst/>
          </a:prstGeom>
          <a:noFill/>
          <a:ln w="38100">
            <a:solidFill>
              <a:srgbClr val="F00A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25BE23-BEDC-4CE1-AF43-175D042D2D3F}"/>
              </a:ext>
            </a:extLst>
          </p:cNvPr>
          <p:cNvSpPr/>
          <p:nvPr/>
        </p:nvSpPr>
        <p:spPr>
          <a:xfrm>
            <a:off x="3635800" y="5384201"/>
            <a:ext cx="3139339" cy="311455"/>
          </a:xfrm>
          <a:prstGeom prst="rect">
            <a:avLst/>
          </a:prstGeom>
          <a:noFill/>
          <a:ln w="38100">
            <a:solidFill>
              <a:srgbClr val="F00A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95B3C9-163A-4D14-A845-454D46343DF5}"/>
              </a:ext>
            </a:extLst>
          </p:cNvPr>
          <p:cNvSpPr/>
          <p:nvPr/>
        </p:nvSpPr>
        <p:spPr>
          <a:xfrm>
            <a:off x="838201" y="2319012"/>
            <a:ext cx="2499804" cy="31145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788775-E8F2-4131-95EF-69121B51B9E5}"/>
              </a:ext>
            </a:extLst>
          </p:cNvPr>
          <p:cNvSpPr/>
          <p:nvPr/>
        </p:nvSpPr>
        <p:spPr>
          <a:xfrm>
            <a:off x="838199" y="2990262"/>
            <a:ext cx="2499804" cy="31145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2673951-727A-4AA0-83E3-B7BB77AFF92B}"/>
              </a:ext>
            </a:extLst>
          </p:cNvPr>
          <p:cNvSpPr/>
          <p:nvPr/>
        </p:nvSpPr>
        <p:spPr>
          <a:xfrm>
            <a:off x="838199" y="3678574"/>
            <a:ext cx="2499804" cy="31145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48142-B391-4AAB-9FEC-613FDAFD1B7E}"/>
              </a:ext>
            </a:extLst>
          </p:cNvPr>
          <p:cNvSpPr/>
          <p:nvPr/>
        </p:nvSpPr>
        <p:spPr>
          <a:xfrm>
            <a:off x="838199" y="4347046"/>
            <a:ext cx="2499804" cy="31145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C227272-6520-4F1F-A39F-D3B0A30A44CE}"/>
              </a:ext>
            </a:extLst>
          </p:cNvPr>
          <p:cNvSpPr/>
          <p:nvPr/>
        </p:nvSpPr>
        <p:spPr>
          <a:xfrm>
            <a:off x="838199" y="5043753"/>
            <a:ext cx="2499804" cy="31145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0F04D9E-062E-4F52-B2FF-5E6F2A1D2F2B}"/>
              </a:ext>
            </a:extLst>
          </p:cNvPr>
          <p:cNvSpPr/>
          <p:nvPr/>
        </p:nvSpPr>
        <p:spPr>
          <a:xfrm>
            <a:off x="838199" y="5762335"/>
            <a:ext cx="2499804" cy="31145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9C2604F-6D02-4975-9AE5-7FFB2CAB38C8}"/>
              </a:ext>
            </a:extLst>
          </p:cNvPr>
          <p:cNvSpPr/>
          <p:nvPr/>
        </p:nvSpPr>
        <p:spPr>
          <a:xfrm>
            <a:off x="9473242" y="2317813"/>
            <a:ext cx="1401902" cy="31145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70333CD-1095-4D4C-AFD1-ACD2122872D5}"/>
              </a:ext>
            </a:extLst>
          </p:cNvPr>
          <p:cNvSpPr/>
          <p:nvPr/>
        </p:nvSpPr>
        <p:spPr>
          <a:xfrm>
            <a:off x="9483600" y="2985118"/>
            <a:ext cx="1401902" cy="31145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26A41C3-44F7-46A0-979B-57C28513E8E7}"/>
              </a:ext>
            </a:extLst>
          </p:cNvPr>
          <p:cNvSpPr/>
          <p:nvPr/>
        </p:nvSpPr>
        <p:spPr>
          <a:xfrm>
            <a:off x="9494301" y="3687673"/>
            <a:ext cx="1401902" cy="31145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0E0C551-CAAB-4AA2-B2B7-71981AB5DBDE}"/>
              </a:ext>
            </a:extLst>
          </p:cNvPr>
          <p:cNvSpPr/>
          <p:nvPr/>
        </p:nvSpPr>
        <p:spPr>
          <a:xfrm>
            <a:off x="9483600" y="4364298"/>
            <a:ext cx="1401902" cy="31145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C66617B-730E-4F12-9DBB-3B138577BC96}"/>
              </a:ext>
            </a:extLst>
          </p:cNvPr>
          <p:cNvSpPr/>
          <p:nvPr/>
        </p:nvSpPr>
        <p:spPr>
          <a:xfrm>
            <a:off x="9494301" y="5076419"/>
            <a:ext cx="1401902" cy="31145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CEC220-3D40-4E98-820D-C5797D5D357B}"/>
              </a:ext>
            </a:extLst>
          </p:cNvPr>
          <p:cNvSpPr/>
          <p:nvPr/>
        </p:nvSpPr>
        <p:spPr>
          <a:xfrm>
            <a:off x="8629131" y="761379"/>
            <a:ext cx="146464" cy="1464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0C984E8-0416-4BFF-AC78-CF242972D77A}"/>
              </a:ext>
            </a:extLst>
          </p:cNvPr>
          <p:cNvSpPr/>
          <p:nvPr/>
        </p:nvSpPr>
        <p:spPr>
          <a:xfrm>
            <a:off x="8629131" y="1097979"/>
            <a:ext cx="146464" cy="146464"/>
          </a:xfrm>
          <a:prstGeom prst="rect">
            <a:avLst/>
          </a:prstGeom>
          <a:solidFill>
            <a:srgbClr val="F00AF6"/>
          </a:solidFill>
          <a:ln>
            <a:solidFill>
              <a:srgbClr val="F00AF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5714124-D214-4DA1-8595-37D99ECEF3B7}"/>
              </a:ext>
            </a:extLst>
          </p:cNvPr>
          <p:cNvSpPr/>
          <p:nvPr/>
        </p:nvSpPr>
        <p:spPr>
          <a:xfrm>
            <a:off x="10122020" y="761379"/>
            <a:ext cx="146464" cy="14646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CCB4A7D-ACCF-46A8-8834-EE53852AD4AB}"/>
              </a:ext>
            </a:extLst>
          </p:cNvPr>
          <p:cNvSpPr/>
          <p:nvPr/>
        </p:nvSpPr>
        <p:spPr>
          <a:xfrm>
            <a:off x="10122020" y="1097979"/>
            <a:ext cx="146464" cy="14646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A65B50-1F87-4457-9665-527E94DDA5B2}"/>
              </a:ext>
            </a:extLst>
          </p:cNvPr>
          <p:cNvSpPr txBox="1"/>
          <p:nvPr/>
        </p:nvSpPr>
        <p:spPr>
          <a:xfrm>
            <a:off x="8775595" y="677527"/>
            <a:ext cx="2762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Stack Pointer            Argument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421EB07-960F-4232-B3C8-6CB8207BC5B8}"/>
              </a:ext>
            </a:extLst>
          </p:cNvPr>
          <p:cNvSpPr txBox="1"/>
          <p:nvPr/>
        </p:nvSpPr>
        <p:spPr>
          <a:xfrm>
            <a:off x="8775595" y="1016163"/>
            <a:ext cx="2721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Base Pointer            Argument 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4E7065-EB47-4F55-869E-2995186C0D58}"/>
              </a:ext>
            </a:extLst>
          </p:cNvPr>
          <p:cNvSpPr/>
          <p:nvPr/>
        </p:nvSpPr>
        <p:spPr>
          <a:xfrm>
            <a:off x="8624710" y="1489204"/>
            <a:ext cx="146464" cy="14646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39C2514-6C8D-41D2-BFBA-260FFC6F50EC}"/>
              </a:ext>
            </a:extLst>
          </p:cNvPr>
          <p:cNvSpPr txBox="1"/>
          <p:nvPr/>
        </p:nvSpPr>
        <p:spPr>
          <a:xfrm>
            <a:off x="8771174" y="1433958"/>
            <a:ext cx="1418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Return Address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D5B7C12-C191-4DEC-8643-CC7DC8F372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90482C9-5BB3-4225-9CC7-2E166BD2E5CE}"/>
              </a:ext>
            </a:extLst>
          </p:cNvPr>
          <p:cNvSpPr txBox="1"/>
          <p:nvPr/>
        </p:nvSpPr>
        <p:spPr>
          <a:xfrm>
            <a:off x="10973335" y="2458511"/>
            <a:ext cx="117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(2,0)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35899A6-2D71-4EAD-AFFC-0E6C3AB684E0}"/>
              </a:ext>
            </a:extLst>
          </p:cNvPr>
          <p:cNvSpPr txBox="1"/>
          <p:nvPr/>
        </p:nvSpPr>
        <p:spPr>
          <a:xfrm>
            <a:off x="10973334" y="3163895"/>
            <a:ext cx="1172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(4,2)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82E3AB-2518-4B3C-8BE6-4524CC722A87}"/>
              </a:ext>
            </a:extLst>
          </p:cNvPr>
          <p:cNvSpPr txBox="1"/>
          <p:nvPr/>
        </p:nvSpPr>
        <p:spPr>
          <a:xfrm>
            <a:off x="10993654" y="3816405"/>
            <a:ext cx="1172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(6,4)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D4AE091-4934-4413-B4EC-0999FCD055D4}"/>
              </a:ext>
            </a:extLst>
          </p:cNvPr>
          <p:cNvSpPr txBox="1"/>
          <p:nvPr/>
        </p:nvSpPr>
        <p:spPr>
          <a:xfrm>
            <a:off x="10958006" y="4489224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(22,6)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264606-D524-4755-9839-F7F93D609EE7}"/>
              </a:ext>
            </a:extLst>
          </p:cNvPr>
          <p:cNvSpPr txBox="1"/>
          <p:nvPr/>
        </p:nvSpPr>
        <p:spPr>
          <a:xfrm>
            <a:off x="10973334" y="5161722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(6,22)</a:t>
            </a:r>
          </a:p>
        </p:txBody>
      </p:sp>
    </p:spTree>
    <p:extLst>
      <p:ext uri="{BB962C8B-B14F-4D97-AF65-F5344CB8AC3E}">
        <p14:creationId xmlns:p14="http://schemas.microsoft.com/office/powerpoint/2010/main" val="275205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13"/>
    </mc:Choice>
    <mc:Fallback xmlns="">
      <p:transition spd="slow" advTm="13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917" x="3186113" y="3748088"/>
          <p14:tracePt t="4951" x="3194050" y="3748088"/>
          <p14:tracePt t="4965" x="3203575" y="3748088"/>
          <p14:tracePt t="4987" x="3203575" y="3738563"/>
          <p14:tracePt t="4994" x="3211513" y="3730625"/>
          <p14:tracePt t="5001" x="3228975" y="3713163"/>
          <p14:tracePt t="5008" x="3236913" y="3697288"/>
          <p14:tracePt t="5015" x="3244850" y="3671888"/>
          <p14:tracePt t="5022" x="3262313" y="3662363"/>
          <p14:tracePt t="5029" x="3270250" y="3629025"/>
          <p14:tracePt t="5037" x="3270250" y="3619500"/>
          <p14:tracePt t="5045" x="3279775" y="3594100"/>
          <p14:tracePt t="5051" x="3287713" y="3578225"/>
          <p14:tracePt t="5058" x="3297238" y="3568700"/>
          <p14:tracePt t="5065" x="3297238" y="3560763"/>
          <p14:tracePt t="5071" x="3297238" y="3535363"/>
          <p14:tracePt t="5078" x="3297238" y="3517900"/>
          <p14:tracePt t="5086" x="3297238" y="3502025"/>
          <p14:tracePt t="5093" x="3297238" y="3475038"/>
          <p14:tracePt t="5102" x="3297238" y="3459163"/>
          <p14:tracePt t="5106" x="3297238" y="3424238"/>
          <p14:tracePt t="5114" x="3297238" y="3398838"/>
          <p14:tracePt t="5121" x="3297238" y="3365500"/>
          <p14:tracePt t="5128" x="3287713" y="3340100"/>
          <p14:tracePt t="5135" x="3287713" y="3297238"/>
          <p14:tracePt t="5141" x="3270250" y="3254375"/>
          <p14:tracePt t="5149" x="3270250" y="3211513"/>
          <p14:tracePt t="5155" x="3254375" y="3170238"/>
          <p14:tracePt t="5163" x="3244850" y="3135313"/>
          <p14:tracePt t="5169" x="3236913" y="3109913"/>
          <p14:tracePt t="5177" x="3219450" y="3067050"/>
          <p14:tracePt t="5185" x="3203575" y="3041650"/>
          <p14:tracePt t="5191" x="3194050" y="3016250"/>
          <p14:tracePt t="5197" x="3178175" y="2982913"/>
          <p14:tracePt t="5205" x="3160713" y="2940050"/>
          <p14:tracePt t="5212" x="3152775" y="2914650"/>
          <p14:tracePt t="5221" x="3127375" y="2871788"/>
          <p14:tracePt t="5226" x="3100388" y="2838450"/>
          <p14:tracePt t="5234" x="3084513" y="2805113"/>
          <p14:tracePt t="5240" x="3059113" y="2778125"/>
          <p14:tracePt t="5246" x="3049588" y="2762250"/>
          <p14:tracePt t="5254" x="3024188" y="2744788"/>
          <p14:tracePt t="5261" x="3008313" y="2736850"/>
          <p14:tracePt t="5268" x="2990850" y="2719388"/>
          <p14:tracePt t="5275" x="2955925" y="2711450"/>
          <p14:tracePt t="5283" x="2930525" y="2693988"/>
          <p14:tracePt t="5289" x="2863850" y="2693988"/>
          <p14:tracePt t="5296" x="2786063" y="2693988"/>
          <p14:tracePt t="5303" x="2735263" y="2693988"/>
          <p14:tracePt t="5310" x="2668588" y="2693988"/>
          <p14:tracePt t="5318" x="2590800" y="2693988"/>
          <p14:tracePt t="5324" x="2540000" y="2701925"/>
          <p14:tracePt t="5331" x="2497138" y="2711450"/>
          <p14:tracePt t="5338" x="2446338" y="2719388"/>
          <p14:tracePt t="5345" x="2405063" y="2727325"/>
          <p14:tracePt t="5353" x="2344738" y="2752725"/>
          <p14:tracePt t="5359" x="2293938" y="2778125"/>
          <p14:tracePt t="5367" x="2260600" y="2805113"/>
          <p14:tracePt t="5373" x="2192338" y="2855913"/>
          <p14:tracePt t="5379" x="2132013" y="2889250"/>
          <p14:tracePt t="5387" x="2090738" y="2949575"/>
          <p14:tracePt t="5394" x="2030413" y="3008313"/>
          <p14:tracePt t="5400" x="1987550" y="3067050"/>
          <p14:tracePt t="5408" x="1936750" y="3135313"/>
          <p14:tracePt t="5415" x="1893888" y="3203575"/>
          <p14:tracePt t="5422" x="1843088" y="3263900"/>
          <p14:tracePt t="5429" x="1827213" y="3322638"/>
          <p14:tracePt t="5438" x="1801813" y="3398838"/>
          <p14:tracePt t="5443" x="1766888" y="3459163"/>
          <p14:tracePt t="5452" x="1749425" y="3509963"/>
          <p14:tracePt t="5457" x="1733550" y="3578225"/>
          <p14:tracePt t="5464" x="1716088" y="3646488"/>
          <p14:tracePt t="5470" x="1682750" y="3738563"/>
          <p14:tracePt t="5478" x="1673225" y="3816350"/>
          <p14:tracePt t="5486" x="1665288" y="3867150"/>
          <p14:tracePt t="5491" x="1657350" y="3968750"/>
          <p14:tracePt t="5500" x="1639888" y="4079875"/>
          <p14:tracePt t="5506" x="1639888" y="4156075"/>
          <p14:tracePt t="5513" x="1647825" y="4240213"/>
          <p14:tracePt t="5521" x="1647825" y="4341813"/>
          <p14:tracePt t="5527" x="1657350" y="4460875"/>
          <p14:tracePt t="5535" x="1682750" y="4554538"/>
          <p14:tracePt t="5543" x="1708150" y="4665663"/>
          <p14:tracePt t="5548" x="1733550" y="4749800"/>
          <p14:tracePt t="5555" x="1776413" y="4827588"/>
          <p14:tracePt t="5561" x="1801813" y="4886325"/>
          <p14:tracePt t="5568" x="1827213" y="4937125"/>
          <p14:tracePt t="5576" x="1860550" y="4997450"/>
          <p14:tracePt t="5584" x="1878013" y="5022850"/>
          <p14:tracePt t="5590" x="1903413" y="5048250"/>
          <p14:tracePt t="5597" x="1920875" y="5073650"/>
          <p14:tracePt t="5604" x="1946275" y="5091113"/>
          <p14:tracePt t="5611" x="1962150" y="5099050"/>
          <p14:tracePt t="5619" x="1997075" y="5106988"/>
          <p14:tracePt t="5625" x="2022475" y="5124450"/>
          <p14:tracePt t="5632" x="2081213" y="5124450"/>
          <p14:tracePt t="5639" x="2132013" y="5124450"/>
          <p14:tracePt t="5646" x="2217738" y="5124450"/>
          <p14:tracePt t="5654" x="2301875" y="5106988"/>
          <p14:tracePt t="5660" x="2387600" y="5073650"/>
          <p14:tracePt t="5667" x="2463800" y="5038725"/>
          <p14:tracePt t="5674" x="2540000" y="5005388"/>
          <p14:tracePt t="5681" x="2574925" y="4979988"/>
          <p14:tracePt t="5689" x="2625725" y="4929188"/>
          <p14:tracePt t="5695" x="2693988" y="4843463"/>
          <p14:tracePt t="5702" x="2735263" y="4792663"/>
          <p14:tracePt t="5709" x="2770188" y="4708525"/>
          <p14:tracePt t="5717" x="2803525" y="4640263"/>
          <p14:tracePt t="5723" x="2820988" y="4564063"/>
          <p14:tracePt t="5731" x="2846388" y="4478338"/>
          <p14:tracePt t="5737" x="2863850" y="4410075"/>
          <p14:tracePt t="5744" x="2871788" y="4333875"/>
          <p14:tracePt t="5751" x="2871788" y="4257675"/>
          <p14:tracePt t="5758" x="2871788" y="4181475"/>
          <p14:tracePt t="5767" x="2871788" y="4113213"/>
          <p14:tracePt t="5772" x="2863850" y="4011613"/>
          <p14:tracePt t="5779" x="2846388" y="3935413"/>
          <p14:tracePt t="5786" x="2820988" y="3806825"/>
          <p14:tracePt t="5794" x="2786063" y="3679825"/>
          <p14:tracePt t="5800" x="2752725" y="3578225"/>
          <p14:tracePt t="5807" x="2709863" y="3441700"/>
          <p14:tracePt t="5814" x="2676525" y="3314700"/>
          <p14:tracePt t="5821" x="2651125" y="3228975"/>
          <p14:tracePt t="5828" x="2616200" y="3160713"/>
          <p14:tracePt t="5835" x="2590800" y="3059113"/>
          <p14:tracePt t="5842" x="2557463" y="2990850"/>
          <p14:tracePt t="5851" x="2532063" y="2922588"/>
          <p14:tracePt t="5856" x="2497138" y="2863850"/>
          <p14:tracePt t="5863" x="2463800" y="2820988"/>
          <p14:tracePt t="5870" x="2446338" y="2795588"/>
          <p14:tracePt t="5877" x="2438400" y="2778125"/>
          <p14:tracePt t="5884" x="2420938" y="2762250"/>
          <p14:tracePt t="5891" x="2413000" y="2762250"/>
          <p14:tracePt t="5900" x="2395538" y="2752725"/>
          <p14:tracePt t="5905" x="2370138" y="2744788"/>
          <p14:tracePt t="5912" x="2362200" y="2736850"/>
          <p14:tracePt t="5919" x="2344738" y="2736850"/>
          <p14:tracePt t="5926" x="2319338" y="2736850"/>
          <p14:tracePt t="5934" x="2293938" y="2744788"/>
          <p14:tracePt t="5940" x="2260600" y="2752725"/>
          <p14:tracePt t="5948" x="2243138" y="2762250"/>
          <p14:tracePt t="5955" x="2208213" y="2778125"/>
          <p14:tracePt t="5961" x="2182813" y="2805113"/>
          <p14:tracePt t="5967" x="2166938" y="2805113"/>
          <p14:tracePt t="5975" x="2141538" y="2830513"/>
          <p14:tracePt t="5985" x="2132013" y="2846388"/>
          <p14:tracePt t="5989" x="2106613" y="2855913"/>
          <p14:tracePt t="5996" x="2106613" y="2863850"/>
          <p14:tracePt t="6003" x="2090738" y="2871788"/>
          <p14:tracePt t="6010" x="2073275" y="2881313"/>
          <p14:tracePt t="6299" x="2081213" y="2922588"/>
          <p14:tracePt t="6304" x="2106613" y="2965450"/>
          <p14:tracePt t="6311" x="2132013" y="3000375"/>
          <p14:tracePt t="6319" x="2157413" y="3041650"/>
          <p14:tracePt t="6325" x="2182813" y="3076575"/>
          <p14:tracePt t="6333" x="2217738" y="3109913"/>
          <p14:tracePt t="6340" x="2235200" y="3135313"/>
          <p14:tracePt t="6346" x="2260600" y="3170238"/>
          <p14:tracePt t="6353" x="2311400" y="3203575"/>
          <p14:tracePt t="6360" x="2336800" y="3246438"/>
          <p14:tracePt t="6367" x="2379663" y="3279775"/>
          <p14:tracePt t="6374" x="2438400" y="3322638"/>
          <p14:tracePt t="6382" x="2481263" y="3365500"/>
          <p14:tracePt t="6388" x="2540000" y="3398838"/>
          <p14:tracePt t="6395" x="2616200" y="3449638"/>
          <p14:tracePt t="6404" x="2668588" y="3502025"/>
          <p14:tracePt t="6409" x="2727325" y="3535363"/>
          <p14:tracePt t="6417" x="2778125" y="3578225"/>
          <p14:tracePt t="6424" x="2811463" y="3603625"/>
          <p14:tracePt t="6430" x="2846388" y="3636963"/>
          <p14:tracePt t="6437" x="2871788" y="3654425"/>
          <p14:tracePt t="6444" x="2922588" y="3679825"/>
          <p14:tracePt t="6451" x="2965450" y="3697288"/>
          <p14:tracePt t="6459" x="3008313" y="3713163"/>
          <p14:tracePt t="6467" x="3049588" y="3730625"/>
          <p14:tracePt t="6472" x="3092450" y="3748088"/>
          <p14:tracePt t="6481" x="3143250" y="3763963"/>
          <p14:tracePt t="6486" x="3186113" y="3781425"/>
          <p14:tracePt t="6493" x="3244850" y="3798888"/>
          <p14:tracePt t="6501" x="3297238" y="3806825"/>
          <p14:tracePt t="6507" x="3355975" y="3824288"/>
          <p14:tracePt t="6516" x="3406775" y="3849688"/>
          <p14:tracePt t="6521" x="3467100" y="3857625"/>
          <p14:tracePt t="6528" x="3500438" y="3867150"/>
          <p14:tracePt t="6535" x="3543300" y="3867150"/>
          <p14:tracePt t="6542" x="3586163" y="3875088"/>
          <p14:tracePt t="6551" x="3627438" y="3875088"/>
          <p14:tracePt t="6557" x="3678238" y="3875088"/>
          <p14:tracePt t="6563" x="3713163" y="3875088"/>
          <p14:tracePt t="6571" x="3756025" y="3875088"/>
          <p14:tracePt t="6577" x="3806825" y="3875088"/>
          <p14:tracePt t="6584" x="3865563" y="3857625"/>
          <p14:tracePt t="6591" x="3900488" y="3857625"/>
          <p14:tracePt t="6599" x="3959225" y="3841750"/>
          <p14:tracePt t="6605" x="4010025" y="3824288"/>
          <p14:tracePt t="6613" x="4070350" y="3806825"/>
          <p14:tracePt t="6619" x="4121150" y="3790950"/>
          <p14:tracePt t="6626" x="4179888" y="3781425"/>
          <p14:tracePt t="6634" x="4230688" y="3763963"/>
          <p14:tracePt t="6641" x="4273550" y="3748088"/>
          <p14:tracePt t="6648" x="4332288" y="3730625"/>
          <p14:tracePt t="6655" x="4359275" y="3713163"/>
          <p14:tracePt t="6661" x="4392613" y="3705225"/>
          <p14:tracePt t="6668" x="4410075" y="3687763"/>
          <p14:tracePt t="6676" x="4443413" y="3679825"/>
          <p14:tracePt t="6684" x="4451350" y="3671888"/>
          <p14:tracePt t="6690" x="4476750" y="3662363"/>
          <p14:tracePt t="6697" x="4486275" y="3654425"/>
          <p14:tracePt t="6704" x="4511675" y="3636963"/>
          <p14:tracePt t="6710" x="4529138" y="3636963"/>
          <p14:tracePt t="6718" x="4545013" y="3619500"/>
          <p14:tracePt t="6724" x="4562475" y="3603625"/>
          <p14:tracePt t="6733" x="4579938" y="3594100"/>
          <p14:tracePt t="6739" x="4605338" y="3568700"/>
          <p14:tracePt t="6746" x="4621213" y="3552825"/>
          <p14:tracePt t="6754" x="4638675" y="3535363"/>
          <p14:tracePt t="6760" x="4656138" y="3509963"/>
          <p14:tracePt t="6767" x="4681538" y="3502025"/>
          <p14:tracePt t="6773" x="4699000" y="3484563"/>
          <p14:tracePt t="6781" x="4706938" y="3467100"/>
          <p14:tracePt t="6788" x="4724400" y="3449638"/>
          <p14:tracePt t="6795" x="4740275" y="3424238"/>
          <p14:tracePt t="6803" x="4757738" y="3416300"/>
          <p14:tracePt t="6809" x="4765675" y="3398838"/>
          <p14:tracePt t="6818" x="4775200" y="3390900"/>
          <p14:tracePt t="6823" x="4775200" y="3373438"/>
          <p14:tracePt t="6830" x="4775200" y="3365500"/>
          <p14:tracePt t="6837" x="4775200" y="3355975"/>
          <p14:tracePt t="6844" x="4783138" y="3348038"/>
          <p14:tracePt t="6851" x="4783138" y="3330575"/>
          <p14:tracePt t="6858" x="4783138" y="3322638"/>
          <p14:tracePt t="6866" x="4783138" y="3305175"/>
          <p14:tracePt t="6872" x="4783138" y="3297238"/>
          <p14:tracePt t="6879" x="4783138" y="3279775"/>
          <p14:tracePt t="6886" x="4783138" y="3263900"/>
          <p14:tracePt t="6893" x="4783138" y="3246438"/>
          <p14:tracePt t="6901" x="4775200" y="3246438"/>
          <p14:tracePt t="6907" x="4765675" y="3228975"/>
          <p14:tracePt t="6914" x="4757738" y="3221038"/>
          <p14:tracePt t="6921" x="4740275" y="3211513"/>
          <p14:tracePt t="6928" x="4724400" y="3195638"/>
          <p14:tracePt t="6936" x="4706938" y="3186113"/>
          <p14:tracePt t="6942" x="4681538" y="3178175"/>
          <p14:tracePt t="6950" x="4664075" y="3170238"/>
          <p14:tracePt t="6956" x="4646613" y="3170238"/>
          <p14:tracePt t="6963" x="4621213" y="3170238"/>
          <p14:tracePt t="6970" x="4605338" y="3170238"/>
          <p14:tracePt t="6976" x="4579938" y="3170238"/>
          <p14:tracePt t="6983" x="4562475" y="3170238"/>
          <p14:tracePt t="6991" x="4545013" y="3178175"/>
          <p14:tracePt t="6999" x="4519613" y="3186113"/>
          <p14:tracePt t="7005" x="4494213" y="3211513"/>
          <p14:tracePt t="7012" x="4476750" y="3238500"/>
          <p14:tracePt t="7019" x="4443413" y="3246438"/>
          <p14:tracePt t="7026" x="4425950" y="3279775"/>
          <p14:tracePt t="7033" x="4400550" y="3305175"/>
          <p14:tracePt t="7040" x="4392613" y="3330575"/>
          <p14:tracePt t="7047" x="4375150" y="3365500"/>
          <p14:tracePt t="7054" x="4359275" y="3398838"/>
          <p14:tracePt t="7061" x="4341813" y="3433763"/>
          <p14:tracePt t="7069" x="4324350" y="3475038"/>
          <p14:tracePt t="7075" x="4316413" y="3502025"/>
          <p14:tracePt t="7083" x="4306888" y="3543300"/>
          <p14:tracePt t="7090" x="4306888" y="3560763"/>
          <p14:tracePt t="7097" x="4306888" y="3603625"/>
          <p14:tracePt t="7104" x="4306888" y="3646488"/>
          <p14:tracePt t="7111" x="4306888" y="3705225"/>
          <p14:tracePt t="7119" x="4306888" y="3773488"/>
          <p14:tracePt t="7126" x="4324350" y="3824288"/>
          <p14:tracePt t="7134" x="4324350" y="3892550"/>
          <p14:tracePt t="7139" x="4349750" y="3960813"/>
          <p14:tracePt t="7146" x="4367213" y="4002088"/>
          <p14:tracePt t="7153" x="4384675" y="4044950"/>
          <p14:tracePt t="7160" x="4392613" y="4087813"/>
          <p14:tracePt t="7168" x="4400550" y="4113213"/>
          <p14:tracePt t="7174" x="4410075" y="4146550"/>
          <p14:tracePt t="7181" x="4418013" y="4164013"/>
          <p14:tracePt t="7189" x="4418013" y="4181475"/>
          <p14:tracePt t="7195" x="4435475" y="4197350"/>
          <p14:tracePt t="7209" x="4443413" y="4214813"/>
          <p14:tracePt t="7218" x="4451350" y="4224338"/>
          <p14:tracePt t="7223" x="4460875" y="4232275"/>
          <p14:tracePt t="7231" x="4460875" y="4240213"/>
          <p14:tracePt t="7237" x="4476750" y="4240213"/>
          <p14:tracePt t="7244" x="4476750" y="4249738"/>
          <p14:tracePt t="7252" x="4486275" y="4249738"/>
          <p14:tracePt t="7258" x="4494213" y="4249738"/>
          <p14:tracePt t="7271" x="4494213" y="4257675"/>
          <p14:tracePt t="7279" x="4503738" y="4257675"/>
          <p14:tracePt t="7286" x="4511675" y="4257675"/>
          <p14:tracePt t="7293" x="4519613" y="4257675"/>
          <p14:tracePt t="7301" x="4529138" y="4257675"/>
          <p14:tracePt t="7314" x="4537075" y="4265613"/>
          <p14:tracePt t="7321" x="4545013" y="4265613"/>
          <p14:tracePt t="7328" x="4554538" y="4265613"/>
          <p14:tracePt t="7342" x="4562475" y="4265613"/>
          <p14:tracePt t="7350" x="4570413" y="4265613"/>
          <p14:tracePt t="7356" x="4579938" y="4265613"/>
          <p14:tracePt t="7363" x="4587875" y="4265613"/>
          <p14:tracePt t="7377" x="4613275" y="4265613"/>
          <p14:tracePt t="7384" x="4638675" y="4275138"/>
          <p14:tracePt t="7391" x="4664075" y="4275138"/>
          <p14:tracePt t="7400" x="4689475" y="4275138"/>
          <p14:tracePt t="7405" x="4724400" y="4275138"/>
          <p14:tracePt t="7412" x="4765675" y="4265613"/>
          <p14:tracePt t="7419" x="4800600" y="4257675"/>
          <p14:tracePt t="7426" x="4826000" y="4249738"/>
          <p14:tracePt t="7433" x="4859338" y="4240213"/>
          <p14:tracePt t="7441" x="4876800" y="4232275"/>
          <p14:tracePt t="7447" x="4902200" y="4224338"/>
          <p14:tracePt t="7454" x="4927600" y="4214813"/>
          <p14:tracePt t="7461" x="4953000" y="4214813"/>
          <p14:tracePt t="7470" x="4978400" y="4206875"/>
          <p14:tracePt t="7475" x="4995863" y="4206875"/>
          <p14:tracePt t="7484" x="5021263" y="4189413"/>
          <p14:tracePt t="7489" x="5046663" y="4181475"/>
          <p14:tracePt t="7496" x="5054600" y="4181475"/>
          <p14:tracePt t="7503" x="5080000" y="4171950"/>
          <p14:tracePt t="7881" x="5106988" y="4171950"/>
          <p14:tracePt t="7889" x="5157788" y="4181475"/>
          <p14:tracePt t="7895" x="5216525" y="4214813"/>
          <p14:tracePt t="7902" x="5292725" y="4232275"/>
          <p14:tracePt t="7909" x="5360988" y="4249738"/>
          <p14:tracePt t="7918" x="5429250" y="4283075"/>
          <p14:tracePt t="7924" x="5487988" y="4300538"/>
          <p14:tracePt t="7931" x="5538788" y="4316413"/>
          <p14:tracePt t="7937" x="5607050" y="4333875"/>
          <p14:tracePt t="7944" x="5667375" y="4351338"/>
          <p14:tracePt t="7953" x="5718175" y="4368800"/>
          <p14:tracePt t="7958" x="5768975" y="4394200"/>
          <p14:tracePt t="7966" x="5837238" y="4410075"/>
          <p14:tracePt t="7972" x="5895975" y="4427538"/>
          <p14:tracePt t="7980" x="5946775" y="4445000"/>
          <p14:tracePt t="7986" x="5989638" y="4460875"/>
          <p14:tracePt t="7994" x="6049963" y="4478338"/>
          <p14:tracePt t="8259" x="6227763" y="4376738"/>
          <p14:tracePt t="8267" x="6491288" y="4214813"/>
          <p14:tracePt t="8273" x="6737350" y="4087813"/>
          <p14:tracePt t="8281" x="6889750" y="4002088"/>
          <p14:tracePt t="8287" x="7043738" y="3892550"/>
          <p14:tracePt t="8296" x="7153275" y="3816350"/>
          <p14:tracePt t="8301" x="7239000" y="3763963"/>
          <p14:tracePt t="8308" x="7307263" y="3705225"/>
          <p14:tracePt t="8316" x="7348538" y="3679825"/>
          <p14:tracePt t="8323" x="7400925" y="3646488"/>
          <p14:tracePt t="8330" x="7442200" y="3619500"/>
          <p14:tracePt t="8337" x="7459663" y="3603625"/>
          <p14:tracePt t="8344" x="7485063" y="3586163"/>
          <p14:tracePt t="8351" x="7518400" y="3568700"/>
          <p14:tracePt t="8358" x="7527925" y="3560763"/>
          <p14:tracePt t="8366" x="7553325" y="3543300"/>
          <p14:tracePt t="8371" x="7561263" y="3535363"/>
          <p14:tracePt t="8378" x="7586663" y="3535363"/>
          <p14:tracePt t="8386" x="7596188" y="3517900"/>
          <p14:tracePt t="8393" x="7612063" y="3509963"/>
          <p14:tracePt t="8399" x="7621588" y="3502025"/>
          <p14:tracePt t="8407" x="7637463" y="3484563"/>
          <p14:tracePt t="8414" x="7654925" y="3467100"/>
          <p14:tracePt t="8420" x="7672388" y="3449638"/>
          <p14:tracePt t="8428" x="7680325" y="3433763"/>
          <p14:tracePt t="8436" x="7688263" y="3416300"/>
          <p14:tracePt t="8442" x="7688263" y="3398838"/>
          <p14:tracePt t="8450" x="7697788" y="3373438"/>
          <p14:tracePt t="8456" x="7697788" y="3355975"/>
          <p14:tracePt t="8463" x="7697788" y="3330575"/>
          <p14:tracePt t="8469" x="7697788" y="3314700"/>
          <p14:tracePt t="8477" x="7697788" y="3271838"/>
          <p14:tracePt t="8485" x="7705725" y="3254375"/>
          <p14:tracePt t="8491" x="7715250" y="3228975"/>
          <p14:tracePt t="8500" x="7715250" y="3211513"/>
          <p14:tracePt t="8505" x="7731125" y="3170238"/>
          <p14:tracePt t="8512" x="7740650" y="3152775"/>
          <p14:tracePt t="8519" x="7748588" y="3127375"/>
          <p14:tracePt t="8526" x="7756525" y="3109913"/>
          <p14:tracePt t="8534" x="7773988" y="3076575"/>
          <p14:tracePt t="8540" x="7791450" y="3051175"/>
          <p14:tracePt t="8549" x="7799388" y="3033713"/>
          <p14:tracePt t="8554" x="7807325" y="3000375"/>
          <p14:tracePt t="8561" x="7816850" y="2974975"/>
          <p14:tracePt t="8568" x="7824788" y="2957513"/>
          <p14:tracePt t="8575" x="7832725" y="2940050"/>
          <p14:tracePt t="8583" x="7842250" y="2914650"/>
          <p14:tracePt t="8589" x="7850188" y="2897188"/>
          <p14:tracePt t="8596" x="7850188" y="2881313"/>
          <p14:tracePt t="8603" x="7859713" y="2863850"/>
          <p14:tracePt t="8609" x="7867650" y="2846388"/>
          <p14:tracePt t="8617" x="7875588" y="2846388"/>
          <p14:tracePt t="8624" x="7875588" y="2830513"/>
          <p14:tracePt t="8633" x="7875588" y="2820988"/>
          <p14:tracePt t="8638" x="7875588" y="2813050"/>
          <p14:tracePt t="8652" x="7875588" y="2805113"/>
          <p14:tracePt t="8659" x="7885113" y="2795588"/>
          <p14:tracePt t="8680" x="7885113" y="2787650"/>
          <p14:tracePt t="8694" x="7885113" y="2778125"/>
          <p14:tracePt t="8701" x="7885113" y="2770188"/>
          <p14:tracePt t="8730" x="7885113" y="2762250"/>
          <p14:tracePt t="8743" x="7885113" y="2752725"/>
          <p14:tracePt t="8751" x="7893050" y="2752725"/>
          <p14:tracePt t="8778" x="7893050" y="2744788"/>
          <p14:tracePt t="8813" x="7900988" y="2744788"/>
          <p14:tracePt t="8827" x="7900988" y="2752725"/>
          <p14:tracePt t="8834" x="7910513" y="2787650"/>
          <p14:tracePt t="8841" x="7910513" y="2813050"/>
          <p14:tracePt t="8850" x="7918450" y="2855913"/>
          <p14:tracePt t="8855" x="7918450" y="2889250"/>
          <p14:tracePt t="8862" x="7918450" y="2957513"/>
          <p14:tracePt t="8869" x="7910513" y="3008313"/>
          <p14:tracePt t="8876" x="7900988" y="3067050"/>
          <p14:tracePt t="8883" x="7893050" y="3119438"/>
          <p14:tracePt t="8890" x="7885113" y="3160713"/>
          <p14:tracePt t="8898" x="7885113" y="3195638"/>
          <p14:tracePt t="8904" x="7875588" y="3228975"/>
          <p14:tracePt t="8911" x="7875588" y="3254375"/>
          <p14:tracePt t="8918" x="7867650" y="3289300"/>
          <p14:tracePt t="8925" x="7867650" y="3314700"/>
          <p14:tracePt t="8932" x="7867650" y="3330575"/>
          <p14:tracePt t="8939" x="7867650" y="3355975"/>
          <p14:tracePt t="8946" x="7867650" y="3373438"/>
          <p14:tracePt t="8953" x="7867650" y="3398838"/>
          <p14:tracePt t="8960" x="7867650" y="3424238"/>
          <p14:tracePt t="8968" x="7867650" y="3433763"/>
          <p14:tracePt t="8974" x="7867650" y="3459163"/>
          <p14:tracePt t="8983" x="7867650" y="3467100"/>
          <p14:tracePt t="8988" x="7867650" y="3492500"/>
          <p14:tracePt t="8995" x="7867650" y="3509963"/>
          <p14:tracePt t="9002" x="7867650" y="3535363"/>
          <p14:tracePt t="9009" x="7867650" y="3552825"/>
          <p14:tracePt t="9016" x="7867650" y="3578225"/>
          <p14:tracePt t="9023" x="7867650" y="3603625"/>
          <p14:tracePt t="9030" x="7867650" y="3619500"/>
          <p14:tracePt t="9037" x="7867650" y="3654425"/>
          <p14:tracePt t="9044" x="7867650" y="3671888"/>
          <p14:tracePt t="9051" x="7867650" y="3687763"/>
          <p14:tracePt t="9058" x="7867650" y="3722688"/>
          <p14:tracePt t="9066" x="7867650" y="3748088"/>
          <p14:tracePt t="9072" x="7867650" y="3763963"/>
          <p14:tracePt t="9079" x="7867650" y="3798888"/>
          <p14:tracePt t="9086" x="7875588" y="3849688"/>
          <p14:tracePt t="9093" x="7885113" y="3892550"/>
          <p14:tracePt t="9101" x="7893050" y="3943350"/>
          <p14:tracePt t="9109" x="7900988" y="4011613"/>
          <p14:tracePt t="9117" x="7910513" y="4070350"/>
          <p14:tracePt t="9121" x="7918450" y="4146550"/>
          <p14:tracePt t="9128" x="7943850" y="4214813"/>
          <p14:tracePt t="9135" x="7961313" y="4283075"/>
          <p14:tracePt t="9142" x="7969250" y="4351338"/>
          <p14:tracePt t="9149" x="7969250" y="4427538"/>
          <p14:tracePt t="9156" x="7969250" y="4503738"/>
          <p14:tracePt t="9163" x="7969250" y="4572000"/>
          <p14:tracePt t="9170" x="7969250" y="4605338"/>
          <p14:tracePt t="9177" x="7969250" y="4648200"/>
          <p14:tracePt t="9184" x="7969250" y="4699000"/>
          <p14:tracePt t="9191" x="7969250" y="4741863"/>
          <p14:tracePt t="9199" x="7969250" y="4767263"/>
          <p14:tracePt t="9205" x="7969250" y="4802188"/>
          <p14:tracePt t="9212" x="7961313" y="4827588"/>
          <p14:tracePt t="9219" x="7961313" y="4852988"/>
          <p14:tracePt t="9226" x="7961313" y="4878388"/>
          <p14:tracePt t="9234" x="7961313" y="4903788"/>
          <p14:tracePt t="9240" x="7961313" y="4929188"/>
          <p14:tracePt t="9249" x="7961313" y="4954588"/>
          <p14:tracePt t="9254" x="7961313" y="4972050"/>
          <p14:tracePt t="9261" x="7961313" y="5005388"/>
          <p14:tracePt t="9269" x="7961313" y="5030788"/>
          <p14:tracePt t="9275" x="7961313" y="5056188"/>
          <p14:tracePt t="9283" x="7961313" y="5091113"/>
          <p14:tracePt t="9289" x="7961313" y="5116513"/>
          <p14:tracePt t="9296" x="7961313" y="5157788"/>
          <p14:tracePt t="9304" x="7969250" y="5200650"/>
          <p14:tracePt t="9310" x="7969250" y="5226050"/>
          <p14:tracePt t="9317" x="7969250" y="5276850"/>
          <p14:tracePt t="9324" x="7969250" y="5311775"/>
          <p14:tracePt t="9334" x="7969250" y="5380038"/>
          <p14:tracePt t="9338" x="7969250" y="5446713"/>
          <p14:tracePt t="9346" x="7969250" y="5497513"/>
          <p14:tracePt t="9352" x="7969250" y="5557838"/>
          <p14:tracePt t="9359" x="7969250" y="5600700"/>
          <p14:tracePt t="9366" x="7969250" y="5634038"/>
          <p14:tracePt t="9373" x="7969250" y="5676900"/>
          <p14:tracePt t="9382" x="7969250" y="5719763"/>
          <p14:tracePt t="9387" x="7969250" y="5735638"/>
          <p14:tracePt t="9394" x="7969250" y="5761038"/>
          <p14:tracePt t="9401" x="7969250" y="5770563"/>
          <p14:tracePt t="9409" x="7977188" y="5788025"/>
          <p14:tracePt t="9418" x="7977188" y="5803900"/>
          <p14:tracePt t="9423" x="7977188" y="5813425"/>
          <p14:tracePt t="9795" x="8012113" y="5770563"/>
          <p14:tracePt t="9800" x="8037513" y="5684838"/>
          <p14:tracePt t="9807" x="8070850" y="5608638"/>
          <p14:tracePt t="9816" x="8096250" y="5532438"/>
          <p14:tracePt t="9822" x="8121650" y="5446713"/>
          <p14:tracePt t="9829" x="8139113" y="5370513"/>
          <p14:tracePt t="9836" x="8156575" y="5276850"/>
          <p14:tracePt t="9843" x="8164513" y="5183188"/>
          <p14:tracePt t="9850" x="8189913" y="5099050"/>
          <p14:tracePt t="9857" x="8189913" y="4954588"/>
          <p14:tracePt t="9866" x="8199438" y="4818063"/>
          <p14:tracePt t="9872" x="8199438" y="4665663"/>
          <p14:tracePt t="9878" x="8199438" y="4546600"/>
          <p14:tracePt t="9885" x="8199438" y="4419600"/>
          <p14:tracePt t="9892" x="8199438" y="4265613"/>
          <p14:tracePt t="9899" x="8199438" y="4156075"/>
          <p14:tracePt t="9906" x="8207375" y="4037013"/>
          <p14:tracePt t="9913" x="8207375" y="3925888"/>
          <p14:tracePt t="9920" x="8207375" y="3824288"/>
          <p14:tracePt t="9927" x="8207375" y="3722688"/>
          <p14:tracePt t="9935" x="8207375" y="3636963"/>
          <p14:tracePt t="9941" x="8207375" y="3568700"/>
          <p14:tracePt t="9949" x="8207375" y="3502025"/>
          <p14:tracePt t="9955" x="8207375" y="3441700"/>
          <p14:tracePt t="9962" x="8207375" y="3398838"/>
          <p14:tracePt t="9969" x="8207375" y="3365500"/>
          <p14:tracePt t="9976" x="8207375" y="3330575"/>
          <p14:tracePt t="9983" x="8207375" y="3305175"/>
          <p14:tracePt t="9990" x="8207375" y="3263900"/>
          <p14:tracePt t="9998" x="8199438" y="3246438"/>
          <p14:tracePt t="10004" x="8181975" y="3211513"/>
          <p14:tracePt t="10011" x="8174038" y="3195638"/>
          <p14:tracePt t="10018" x="8164513" y="3178175"/>
          <p14:tracePt t="10025" x="8156575" y="3152775"/>
          <p14:tracePt t="10032" x="8147050" y="3135313"/>
          <p14:tracePt t="10039" x="8131175" y="3109913"/>
          <p14:tracePt t="10047" x="8121650" y="3101975"/>
          <p14:tracePt t="10054" x="8121650" y="3084513"/>
          <p14:tracePt t="10060" x="8113713" y="3076575"/>
          <p14:tracePt t="10068" x="8105775" y="3067050"/>
          <p14:tracePt t="10074" x="8105775" y="3059113"/>
          <p14:tracePt t="10088" x="8105775" y="3051175"/>
          <p14:tracePt t="10102" x="8096250" y="3051175"/>
          <p14:tracePt t="10109" x="8096250" y="3041650"/>
          <p14:tracePt t="10123" x="8096250" y="3033713"/>
          <p14:tracePt t="10151" x="8105775" y="3025775"/>
          <p14:tracePt t="10158" x="8121650" y="3016250"/>
          <p14:tracePt t="10166" x="8147050" y="3016250"/>
          <p14:tracePt t="10172" x="8181975" y="3016250"/>
          <p14:tracePt t="10179" x="8215313" y="3016250"/>
          <p14:tracePt t="10186" x="8283575" y="3016250"/>
          <p14:tracePt t="10193" x="8334375" y="3016250"/>
          <p14:tracePt t="10200" x="8402638" y="3016250"/>
          <p14:tracePt t="10207" x="8478838" y="3016250"/>
          <p14:tracePt t="10216" x="8564563" y="3033713"/>
          <p14:tracePt t="10221" x="8640763" y="3033713"/>
          <p14:tracePt t="10228" x="8734425" y="3025775"/>
          <p14:tracePt t="10235" x="8828088" y="3008313"/>
          <p14:tracePt t="10242" x="8921750" y="2974975"/>
          <p14:tracePt t="10249" x="9023350" y="2957513"/>
          <p14:tracePt t="10256" x="9124950" y="2922588"/>
          <p14:tracePt t="10264" x="9209088" y="2906713"/>
          <p14:tracePt t="10270" x="9286875" y="2871788"/>
          <p14:tracePt t="10276" x="9353550" y="2855913"/>
          <p14:tracePt t="10283" x="9447213" y="2820988"/>
          <p14:tracePt t="10290" x="9532938" y="2805113"/>
          <p14:tracePt t="10298" x="9626600" y="2795588"/>
          <p14:tracePt t="10305" x="9720263" y="2778125"/>
          <p14:tracePt t="10312" x="9796463" y="2744788"/>
          <p14:tracePt t="10319" x="9855200" y="2736850"/>
          <p14:tracePt t="10325" x="9890125" y="2736850"/>
          <p14:tracePt t="10332" x="9931400" y="2736850"/>
          <p14:tracePt t="10340" x="9983788" y="2736850"/>
          <p14:tracePt t="10349" x="10009188" y="2727325"/>
          <p14:tracePt t="10354" x="10025063" y="2727325"/>
          <p14:tracePt t="10361" x="10034588" y="2727325"/>
          <p14:tracePt t="10367" x="10059988" y="2719388"/>
          <p14:tracePt t="10634" x="10025063" y="2736850"/>
          <p14:tracePt t="10641" x="9940925" y="2795588"/>
          <p14:tracePt t="10648" x="9864725" y="2855913"/>
          <p14:tracePt t="10655" x="9779000" y="2932113"/>
          <p14:tracePt t="10662" x="9694863" y="3008313"/>
          <p14:tracePt t="10669" x="9617075" y="3094038"/>
          <p14:tracePt t="10676" x="9575800" y="3160713"/>
          <p14:tracePt t="10683" x="9515475" y="3221038"/>
          <p14:tracePt t="10690" x="9447213" y="3305175"/>
          <p14:tracePt t="10698" x="9388475" y="3382963"/>
          <p14:tracePt t="10704" x="9337675" y="3467100"/>
          <p14:tracePt t="10711" x="9294813" y="3552825"/>
          <p14:tracePt t="10719" x="9251950" y="3629025"/>
          <p14:tracePt t="10725" x="9236075" y="3705225"/>
          <p14:tracePt t="10732" x="9218613" y="3790950"/>
          <p14:tracePt t="10739" x="9209088" y="3857625"/>
          <p14:tracePt t="10746" x="9193213" y="3917950"/>
          <p14:tracePt t="10752" x="9193213" y="3960813"/>
          <p14:tracePt t="10760" x="9183688" y="4002088"/>
          <p14:tracePt t="10768" x="9183688" y="4044950"/>
          <p14:tracePt t="10774" x="9183688" y="4062413"/>
          <p14:tracePt t="10782" x="9183688" y="4079875"/>
          <p14:tracePt t="10787" x="9193213" y="4095750"/>
          <p14:tracePt t="10796" x="9193213" y="4113213"/>
          <p14:tracePt t="10801" x="9193213" y="4121150"/>
          <p14:tracePt t="10809" x="9201150" y="4130675"/>
          <p14:tracePt t="10830" x="9201150" y="4138613"/>
          <p14:tracePt t="10850" x="9201150" y="4146550"/>
          <p14:tracePt t="10886" x="9201150" y="4156075"/>
          <p14:tracePt t="10900" x="9209088" y="4164013"/>
          <p14:tracePt t="10914" x="9218613" y="4164013"/>
          <p14:tracePt t="10935" x="9218613" y="4171950"/>
          <p14:tracePt t="10949" x="9226550" y="4171950"/>
          <p14:tracePt t="10956" x="9236075" y="4171950"/>
          <p14:tracePt t="10963" x="9236075" y="4181475"/>
          <p14:tracePt t="10976" x="9251950" y="4181475"/>
          <p14:tracePt t="10984" x="9261475" y="4189413"/>
          <p14:tracePt t="10990" x="9286875" y="4197350"/>
          <p14:tracePt t="10999" x="9294813" y="4197350"/>
          <p14:tracePt t="11005" x="9337675" y="4214813"/>
          <p14:tracePt t="11012" x="9363075" y="4214813"/>
          <p14:tracePt t="11019" x="9396413" y="4214813"/>
          <p14:tracePt t="11025" x="9421813" y="4224338"/>
          <p14:tracePt t="11032" x="9447213" y="4232275"/>
          <p14:tracePt t="11040" x="9482138" y="4232275"/>
          <p14:tracePt t="11048" x="9515475" y="4240213"/>
          <p14:tracePt t="11054" x="9550400" y="4240213"/>
          <p14:tracePt t="11060" x="9591675" y="4240213"/>
          <p14:tracePt t="11067" x="9617075" y="4249738"/>
          <p14:tracePt t="11074" x="9652000" y="4249738"/>
          <p14:tracePt t="11082" x="9685338" y="4257675"/>
          <p14:tracePt t="11088" x="9710738" y="4265613"/>
          <p14:tracePt t="11096" x="9736138" y="4265613"/>
          <p14:tracePt t="11103" x="9771063" y="4275138"/>
          <p14:tracePt t="11110" x="9779000" y="4283075"/>
          <p14:tracePt t="11117" x="9796463" y="4291013"/>
          <p14:tracePt t="11124" x="9804400" y="4300538"/>
          <p14:tracePt t="11137" x="9812338" y="4300538"/>
          <p14:tracePt t="11144" x="9821863" y="4300538"/>
          <p14:tracePt t="11152" x="9821863" y="4308475"/>
          <p14:tracePt t="11159" x="9829800" y="4308475"/>
          <p14:tracePt t="11167" x="9829800" y="4316413"/>
          <p14:tracePt t="11411" x="9804400" y="4351338"/>
          <p14:tracePt t="11418" x="9728200" y="4419600"/>
          <p14:tracePt t="11424" x="9659938" y="4495800"/>
          <p14:tracePt t="11433" x="9583738" y="4589463"/>
          <p14:tracePt t="11439" x="9498013" y="4683125"/>
          <p14:tracePt t="11446" x="9421813" y="4784725"/>
          <p14:tracePt t="11452" x="9337675" y="4878388"/>
          <p14:tracePt t="11460" x="9251950" y="4987925"/>
          <p14:tracePt t="11469" x="9175750" y="5099050"/>
          <p14:tracePt t="11474" x="9124950" y="5192713"/>
          <p14:tracePt t="11482" x="9082088" y="5286375"/>
          <p14:tracePt t="11488" x="9039225" y="5362575"/>
          <p14:tracePt t="11495" x="9023350" y="5446713"/>
          <p14:tracePt t="11503" x="8997950" y="5524500"/>
          <p14:tracePt t="11508" x="8988425" y="5575300"/>
          <p14:tracePt t="11516" x="8988425" y="5641975"/>
          <p14:tracePt t="11523" x="8988425" y="5676900"/>
          <p14:tracePt t="11531" x="8988425" y="5710238"/>
          <p14:tracePt t="11536" x="8997950" y="5735638"/>
          <p14:tracePt t="11543" x="8997950" y="5761038"/>
          <p14:tracePt t="11551" x="9013825" y="5778500"/>
          <p14:tracePt t="11558" x="9023350" y="5795963"/>
          <p14:tracePt t="11566" x="9039225" y="5803900"/>
          <p14:tracePt t="11572" x="9048750" y="5821363"/>
          <p14:tracePt t="11579" x="9064625" y="5829300"/>
          <p14:tracePt t="11585" x="9082088" y="5838825"/>
          <p14:tracePt t="11593" x="9107488" y="5838825"/>
          <p14:tracePt t="11601" x="9150350" y="5838825"/>
          <p14:tracePt t="11607" x="9183688" y="5829300"/>
          <p14:tracePt t="11615" x="9244013" y="5813425"/>
          <p14:tracePt t="11620" x="9312275" y="5778500"/>
          <p14:tracePt t="11628" x="9380538" y="5719763"/>
          <p14:tracePt t="11635" x="9456738" y="5668963"/>
          <p14:tracePt t="11642" x="9515475" y="5608638"/>
          <p14:tracePt t="11649" x="9601200" y="5524500"/>
          <p14:tracePt t="11656" x="9685338" y="5430838"/>
          <p14:tracePt t="11664" x="9753600" y="5345113"/>
          <p14:tracePt t="11670" x="9847263" y="5260975"/>
          <p14:tracePt t="11677" x="9923463" y="5175250"/>
          <p14:tracePt t="11685" x="9999663" y="5106988"/>
          <p14:tracePt t="11690" x="10050463" y="5022850"/>
          <p14:tracePt t="11698" x="10101263" y="4937125"/>
          <p14:tracePt t="11705" x="10153650" y="4860925"/>
          <p14:tracePt t="11712" x="10186988" y="4784725"/>
          <p14:tracePt t="11719" x="10212388" y="4724400"/>
          <p14:tracePt t="11726" x="10229850" y="4657725"/>
          <p14:tracePt t="11734" x="10245725" y="4572000"/>
          <p14:tracePt t="11739" x="10245725" y="4521200"/>
          <p14:tracePt t="11748" x="10255250" y="4452938"/>
          <p14:tracePt t="11754" x="10255250" y="4402138"/>
          <p14:tracePt t="11761" x="10255250" y="4341813"/>
          <p14:tracePt t="11768" x="10255250" y="4275138"/>
          <p14:tracePt t="11774" x="10237788" y="4206875"/>
          <p14:tracePt t="11782" x="10220325" y="4130675"/>
          <p14:tracePt t="11789" x="10194925" y="4044950"/>
          <p14:tracePt t="11795" x="10179050" y="3986213"/>
          <p14:tracePt t="11802" x="10161588" y="3943350"/>
          <p14:tracePt t="11809" x="10144125" y="3892550"/>
          <p14:tracePt t="11818" x="10126663" y="3849688"/>
          <p14:tracePt t="11824" x="10110788" y="3824288"/>
          <p14:tracePt t="11831" x="10101263" y="3790950"/>
          <p14:tracePt t="11838" x="10085388" y="3756025"/>
          <p14:tracePt t="11845" x="10059988" y="3730625"/>
          <p14:tracePt t="11852" x="10050463" y="3705225"/>
          <p14:tracePt t="11859" x="10017125" y="3662363"/>
          <p14:tracePt t="11866" x="9991725" y="3619500"/>
          <p14:tracePt t="11872" x="9966325" y="3586163"/>
          <p14:tracePt t="11881" x="9940925" y="3543300"/>
          <p14:tracePt t="11886" x="9915525" y="3509963"/>
          <p14:tracePt t="11894" x="9898063" y="3484563"/>
          <p14:tracePt t="11900" x="9872663" y="3459163"/>
          <p14:tracePt t="11907" x="9855200" y="3433763"/>
          <p14:tracePt t="11914" x="9855200" y="3416300"/>
          <p14:tracePt t="11922" x="9839325" y="3398838"/>
          <p14:tracePt t="11929" x="9839325" y="3382963"/>
          <p14:tracePt t="11935" x="9821863" y="3373438"/>
          <p14:tracePt t="11943" x="9812338" y="3348038"/>
          <p14:tracePt t="11951" x="9804400" y="3340100"/>
          <p14:tracePt t="11957" x="9786938" y="3314700"/>
          <p14:tracePt t="11965" x="9779000" y="3297238"/>
          <p14:tracePt t="11970" x="9771063" y="3271838"/>
          <p14:tracePt t="11978" x="9753600" y="3254375"/>
          <p14:tracePt t="11984" x="9745663" y="3238500"/>
          <p14:tracePt t="11992" x="9736138" y="3221038"/>
          <p14:tracePt t="12000" x="9728200" y="3203575"/>
          <p14:tracePt t="12006" x="9728200" y="3195638"/>
          <p14:tracePt t="12014" x="9720263" y="3186113"/>
          <p14:tracePt t="12019" x="9720263" y="3178175"/>
          <p14:tracePt t="12036" x="9720263" y="3170238"/>
          <p14:tracePt t="12041" x="9710738" y="3170238"/>
          <p14:tracePt t="12055" x="9702800" y="3152775"/>
          <p14:tracePt t="12062" x="9694863" y="3135313"/>
          <p14:tracePt t="12069" x="9694863" y="3119438"/>
          <p14:tracePt t="12076" x="9694863" y="3101975"/>
          <p14:tracePt t="12083" x="9685338" y="3076575"/>
          <p14:tracePt t="12089" x="9677400" y="3059113"/>
          <p14:tracePt t="12098" x="9677400" y="3041650"/>
          <p14:tracePt t="12106" x="9667875" y="3025775"/>
          <p14:tracePt t="12115" x="9659938" y="3008313"/>
          <p14:tracePt t="12118" x="9659938" y="3000375"/>
          <p14:tracePt t="12125" x="9659938" y="2982913"/>
          <p14:tracePt t="12139" x="9652000" y="2982913"/>
          <p14:tracePt t="12147" x="9652000" y="2974975"/>
          <p14:tracePt t="12152" x="9642475" y="2965450"/>
          <p14:tracePt t="12168" x="9642475" y="2957513"/>
          <p14:tracePt t="12188" x="9642475" y="2940050"/>
          <p14:tracePt t="12202" x="9634538" y="2940050"/>
          <p14:tracePt t="12209" x="9634538" y="2932113"/>
          <p14:tracePt t="12216" x="9626600" y="2922588"/>
          <p14:tracePt t="12231" x="9626600" y="2914650"/>
          <p14:tracePt t="12236" x="9626600" y="2906713"/>
          <p14:tracePt t="12265" x="9626600" y="2897188"/>
          <p14:tracePt t="12279" x="9626600" y="288925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BA469-0CE3-456F-9C9F-43E91F6D8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E1A46-A826-43F2-A0F8-394440A5A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Analyze </a:t>
            </a:r>
            <a:r>
              <a:rPr lang="en-US" i="1" dirty="0"/>
              <a:t>Stack Frames using recursion across three different architecture sets.</a:t>
            </a: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971CEC2-AB64-46D5-9A14-215FA0036B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43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06"/>
    </mc:Choice>
    <mc:Fallback>
      <p:transition spd="slow" advTm="82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33B6A-FCD5-4F3B-BFD3-550C1317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i="1" dirty="0"/>
              <a:t>GCD Recursive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A9A2E1F-F42A-4A4B-96B1-B8E44C8206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8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27"/>
    </mc:Choice>
    <mc:Fallback xmlns="">
      <p:transition spd="slow" advTm="66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BA469-0CE3-456F-9C9F-43E91F6D8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MIPS Assembly on MARS Simulator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6C3A8E3-F781-4086-B769-04C48B2F4F15}"/>
              </a:ext>
            </a:extLst>
          </p:cNvPr>
          <p:cNvSpPr txBox="1">
            <a:spLocks/>
          </p:cNvSpPr>
          <p:nvPr/>
        </p:nvSpPr>
        <p:spPr>
          <a:xfrm>
            <a:off x="4082618" y="6240685"/>
            <a:ext cx="4026763" cy="504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Figure 1: gcd.asm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C849B5-46D1-4DB9-BAF8-A411942A1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991" y="1666274"/>
            <a:ext cx="4662017" cy="4499323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73950FD-F851-480A-8110-A44B74F646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27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90"/>
    </mc:Choice>
    <mc:Fallback xmlns="">
      <p:transition spd="slow" advTm="126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BA469-0CE3-456F-9C9F-43E91F6D8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MIPS Assembly on MARS Simulator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6C3A8E3-F781-4086-B769-04C48B2F4F15}"/>
              </a:ext>
            </a:extLst>
          </p:cNvPr>
          <p:cNvSpPr txBox="1">
            <a:spLocks/>
          </p:cNvSpPr>
          <p:nvPr/>
        </p:nvSpPr>
        <p:spPr>
          <a:xfrm>
            <a:off x="3821282" y="6240685"/>
            <a:ext cx="4549435" cy="504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Figure 2: Text Segment showing all instructions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02F559-150A-4188-ABED-D2C8D6362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726" y="1690688"/>
            <a:ext cx="7260547" cy="4356328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CDEF859-3568-415B-80AF-707F7FDC43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1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8"/>
    </mc:Choice>
    <mc:Fallback xmlns="">
      <p:transition spd="slow" advTm="3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BA469-0CE3-456F-9C9F-43E91F6D8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MIPS Assembly on MARS Simulator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6C3A8E3-F781-4086-B769-04C48B2F4F15}"/>
              </a:ext>
            </a:extLst>
          </p:cNvPr>
          <p:cNvSpPr txBox="1">
            <a:spLocks/>
          </p:cNvSpPr>
          <p:nvPr/>
        </p:nvSpPr>
        <p:spPr>
          <a:xfrm>
            <a:off x="3821282" y="6240685"/>
            <a:ext cx="4549435" cy="504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Figure 3: An instance of a stack frame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A093F0-38C5-4B85-863B-AD183D085DC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777248" y="1943238"/>
            <a:ext cx="6637503" cy="6756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311773-E3E6-4987-8C51-08045EB5E44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392293" y="5140140"/>
            <a:ext cx="5407412" cy="5043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D484B8-ED5D-41DB-9DB9-10F793DFB3BC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703229" y="3200435"/>
            <a:ext cx="6785541" cy="457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4B2A28-3F6E-4609-A590-05B839C9F6C5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2907560" y="4077863"/>
            <a:ext cx="6376880" cy="63768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FE9FB3-C83A-4CF4-8F96-053B8E132E76}"/>
              </a:ext>
            </a:extLst>
          </p:cNvPr>
          <p:cNvCxnSpPr/>
          <p:nvPr/>
        </p:nvCxnSpPr>
        <p:spPr>
          <a:xfrm>
            <a:off x="1584643" y="2263320"/>
            <a:ext cx="11185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AFBF1BF-6DF2-4EC0-A625-61B36AFB16B4}"/>
              </a:ext>
            </a:extLst>
          </p:cNvPr>
          <p:cNvCxnSpPr/>
          <p:nvPr/>
        </p:nvCxnSpPr>
        <p:spPr>
          <a:xfrm>
            <a:off x="1519519" y="3428999"/>
            <a:ext cx="11185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0669E36-BF16-45C0-90D8-8DBD63F34480}"/>
              </a:ext>
            </a:extLst>
          </p:cNvPr>
          <p:cNvCxnSpPr/>
          <p:nvPr/>
        </p:nvCxnSpPr>
        <p:spPr>
          <a:xfrm>
            <a:off x="1720725" y="4396707"/>
            <a:ext cx="11185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BA6128-293A-45A9-A2F4-FE602FCA29BE}"/>
              </a:ext>
            </a:extLst>
          </p:cNvPr>
          <p:cNvCxnSpPr/>
          <p:nvPr/>
        </p:nvCxnSpPr>
        <p:spPr>
          <a:xfrm>
            <a:off x="2238547" y="5413824"/>
            <a:ext cx="11185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420567B-66C7-4911-94F3-DA57EE580C98}"/>
              </a:ext>
            </a:extLst>
          </p:cNvPr>
          <p:cNvSpPr txBox="1"/>
          <p:nvPr/>
        </p:nvSpPr>
        <p:spPr>
          <a:xfrm>
            <a:off x="333980" y="2127186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Stack Pointer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5D78F7-CBD8-436B-B8C6-BD46E0CBEAC3}"/>
              </a:ext>
            </a:extLst>
          </p:cNvPr>
          <p:cNvSpPr txBox="1"/>
          <p:nvPr/>
        </p:nvSpPr>
        <p:spPr>
          <a:xfrm>
            <a:off x="0" y="3275110"/>
            <a:ext cx="1527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Argument values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DC0B1D-2990-404B-B7E1-F2D4F1B85CA6}"/>
              </a:ext>
            </a:extLst>
          </p:cNvPr>
          <p:cNvSpPr txBox="1"/>
          <p:nvPr/>
        </p:nvSpPr>
        <p:spPr>
          <a:xfrm>
            <a:off x="213252" y="4242818"/>
            <a:ext cx="1418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Return Address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0EBEA9-6929-41F1-A0D7-18CB9D223FA5}"/>
              </a:ext>
            </a:extLst>
          </p:cNvPr>
          <p:cNvSpPr txBox="1"/>
          <p:nvPr/>
        </p:nvSpPr>
        <p:spPr>
          <a:xfrm>
            <a:off x="680912" y="5254609"/>
            <a:ext cx="1587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Memory locations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D6FF660-71D8-456D-8814-06456CE1B1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2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90"/>
    </mc:Choice>
    <mc:Fallback xmlns="">
      <p:transition spd="slow" advTm="84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757709A-194A-43EF-9D17-2255ECD70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12" y="3205316"/>
            <a:ext cx="11231788" cy="8985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1BA469-0CE3-456F-9C9F-43E91F6D8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MIPS Assembly on MARS Simulator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6C3A8E3-F781-4086-B769-04C48B2F4F15}"/>
              </a:ext>
            </a:extLst>
          </p:cNvPr>
          <p:cNvSpPr txBox="1">
            <a:spLocks/>
          </p:cNvSpPr>
          <p:nvPr/>
        </p:nvSpPr>
        <p:spPr>
          <a:xfrm>
            <a:off x="3547868" y="6262042"/>
            <a:ext cx="4824643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Figure 4:  All argument and return address values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8D5F05-041D-4A25-8BE7-1BD7BE9A495E}"/>
              </a:ext>
            </a:extLst>
          </p:cNvPr>
          <p:cNvSpPr/>
          <p:nvPr/>
        </p:nvSpPr>
        <p:spPr>
          <a:xfrm>
            <a:off x="4447711" y="3701989"/>
            <a:ext cx="1029815" cy="14204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4B8A17-0E84-4F4C-97C3-38F41C4D5E2D}"/>
              </a:ext>
            </a:extLst>
          </p:cNvPr>
          <p:cNvSpPr/>
          <p:nvPr/>
        </p:nvSpPr>
        <p:spPr>
          <a:xfrm>
            <a:off x="6943815" y="3559946"/>
            <a:ext cx="1029815" cy="14204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D1A3F7-747F-428B-BA4E-11445321C775}"/>
              </a:ext>
            </a:extLst>
          </p:cNvPr>
          <p:cNvSpPr/>
          <p:nvPr/>
        </p:nvSpPr>
        <p:spPr>
          <a:xfrm>
            <a:off x="6943815" y="3697009"/>
            <a:ext cx="1029815" cy="14204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6272DD-F53C-4B4E-AE56-4C0688654386}"/>
              </a:ext>
            </a:extLst>
          </p:cNvPr>
          <p:cNvSpPr/>
          <p:nvPr/>
        </p:nvSpPr>
        <p:spPr>
          <a:xfrm>
            <a:off x="9432162" y="3545007"/>
            <a:ext cx="1029815" cy="14204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6B3ECB-2410-4371-AE15-9AA90E27FE9A}"/>
              </a:ext>
            </a:extLst>
          </p:cNvPr>
          <p:cNvSpPr/>
          <p:nvPr/>
        </p:nvSpPr>
        <p:spPr>
          <a:xfrm>
            <a:off x="1968242" y="3697009"/>
            <a:ext cx="1029815" cy="14204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21772A-7D89-41F4-9BF5-FC6B9390B8B2}"/>
              </a:ext>
            </a:extLst>
          </p:cNvPr>
          <p:cNvSpPr/>
          <p:nvPr/>
        </p:nvSpPr>
        <p:spPr>
          <a:xfrm>
            <a:off x="5699642" y="3559946"/>
            <a:ext cx="1029815" cy="14204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62C946-5C83-4349-9822-373776E1C03C}"/>
              </a:ext>
            </a:extLst>
          </p:cNvPr>
          <p:cNvSpPr/>
          <p:nvPr/>
        </p:nvSpPr>
        <p:spPr>
          <a:xfrm>
            <a:off x="5691884" y="3697009"/>
            <a:ext cx="1029815" cy="14204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67CD57-8699-46B6-B531-7EA6042CFA67}"/>
              </a:ext>
            </a:extLst>
          </p:cNvPr>
          <p:cNvSpPr/>
          <p:nvPr/>
        </p:nvSpPr>
        <p:spPr>
          <a:xfrm>
            <a:off x="3220172" y="3673082"/>
            <a:ext cx="1029815" cy="14204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AC5E5C-D2AC-4E03-AB2A-D8AD1B2CE028}"/>
              </a:ext>
            </a:extLst>
          </p:cNvPr>
          <p:cNvSpPr/>
          <p:nvPr/>
        </p:nvSpPr>
        <p:spPr>
          <a:xfrm>
            <a:off x="8187988" y="3559946"/>
            <a:ext cx="1029815" cy="14204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09E496-A1BD-4EDE-86FD-AB0197A234D3}"/>
              </a:ext>
            </a:extLst>
          </p:cNvPr>
          <p:cNvSpPr/>
          <p:nvPr/>
        </p:nvSpPr>
        <p:spPr>
          <a:xfrm>
            <a:off x="8188165" y="3712490"/>
            <a:ext cx="1029815" cy="14204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D64FD6C-670D-45A2-A597-B169D622407D}"/>
              </a:ext>
            </a:extLst>
          </p:cNvPr>
          <p:cNvCxnSpPr/>
          <p:nvPr/>
        </p:nvCxnSpPr>
        <p:spPr>
          <a:xfrm flipH="1" flipV="1">
            <a:off x="9180806" y="3875050"/>
            <a:ext cx="251356" cy="7723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046BF45-AC57-4006-BE4D-62C13E71AF26}"/>
              </a:ext>
            </a:extLst>
          </p:cNvPr>
          <p:cNvSpPr txBox="1"/>
          <p:nvPr/>
        </p:nvSpPr>
        <p:spPr>
          <a:xfrm>
            <a:off x="8728283" y="4647407"/>
            <a:ext cx="215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Remainder at level </a:t>
            </a:r>
            <a:r>
              <a:rPr lang="en-US" sz="1200" dirty="0" err="1"/>
              <a:t>gcd</a:t>
            </a:r>
            <a:r>
              <a:rPr lang="en-US" sz="1200" dirty="0"/>
              <a:t>(6,22)</a:t>
            </a:r>
          </a:p>
          <a:p>
            <a:r>
              <a:rPr lang="en-US" sz="1200" dirty="0"/>
              <a:t>Address: 0x7FFFEFF4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633A67E-9A28-4BA5-AA76-D1D9000151E5}"/>
              </a:ext>
            </a:extLst>
          </p:cNvPr>
          <p:cNvCxnSpPr>
            <a:cxnSpLocks/>
          </p:cNvCxnSpPr>
          <p:nvPr/>
        </p:nvCxnSpPr>
        <p:spPr>
          <a:xfrm flipH="1">
            <a:off x="10326794" y="2634206"/>
            <a:ext cx="135183" cy="8455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BBB5EBF-207A-463E-801E-171C34D182BE}"/>
              </a:ext>
            </a:extLst>
          </p:cNvPr>
          <p:cNvSpPr txBox="1"/>
          <p:nvPr/>
        </p:nvSpPr>
        <p:spPr>
          <a:xfrm>
            <a:off x="9380591" y="2146799"/>
            <a:ext cx="1806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Return Address of </a:t>
            </a:r>
            <a:r>
              <a:rPr lang="en-US" sz="1200" dirty="0" err="1"/>
              <a:t>gcd</a:t>
            </a:r>
            <a:r>
              <a:rPr lang="en-US" sz="1200" dirty="0"/>
              <a:t>()</a:t>
            </a:r>
          </a:p>
          <a:p>
            <a:r>
              <a:rPr lang="en-US" sz="1200" dirty="0"/>
              <a:t>Address: 0x7FFFEFD8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E8B6D1-486D-4C4B-82AA-7887413624B4}"/>
              </a:ext>
            </a:extLst>
          </p:cNvPr>
          <p:cNvSpPr txBox="1"/>
          <p:nvPr/>
        </p:nvSpPr>
        <p:spPr>
          <a:xfrm>
            <a:off x="6850077" y="5445140"/>
            <a:ext cx="1882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Return address of main()</a:t>
            </a:r>
          </a:p>
          <a:p>
            <a:r>
              <a:rPr lang="en-US" sz="1200" dirty="0"/>
              <a:t>Address: 0x7FFFEFF0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96EE908-F7AD-47F3-811A-ABD58676B977}"/>
              </a:ext>
            </a:extLst>
          </p:cNvPr>
          <p:cNvCxnSpPr>
            <a:cxnSpLocks/>
          </p:cNvCxnSpPr>
          <p:nvPr/>
        </p:nvCxnSpPr>
        <p:spPr>
          <a:xfrm>
            <a:off x="8598881" y="1930830"/>
            <a:ext cx="446743" cy="1556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FE776FD-5A4D-47A9-B742-FE26ADBB4901}"/>
              </a:ext>
            </a:extLst>
          </p:cNvPr>
          <p:cNvCxnSpPr>
            <a:cxnSpLocks/>
          </p:cNvCxnSpPr>
          <p:nvPr/>
        </p:nvCxnSpPr>
        <p:spPr>
          <a:xfrm flipV="1">
            <a:off x="7650850" y="3869042"/>
            <a:ext cx="171697" cy="15285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CAD7A4D-D8B7-4FB4-BCA4-92B643CD67C4}"/>
              </a:ext>
            </a:extLst>
          </p:cNvPr>
          <p:cNvCxnSpPr/>
          <p:nvPr/>
        </p:nvCxnSpPr>
        <p:spPr>
          <a:xfrm flipH="1" flipV="1">
            <a:off x="6422695" y="3909801"/>
            <a:ext cx="251356" cy="7723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EE1523B-143B-4822-B727-165A0BF3BB5E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4712035" y="3898604"/>
            <a:ext cx="173406" cy="1597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0E9B691-CE48-4DC1-8F42-982DAA0B26BF}"/>
              </a:ext>
            </a:extLst>
          </p:cNvPr>
          <p:cNvCxnSpPr>
            <a:cxnSpLocks/>
          </p:cNvCxnSpPr>
          <p:nvPr/>
        </p:nvCxnSpPr>
        <p:spPr>
          <a:xfrm>
            <a:off x="7439501" y="2760771"/>
            <a:ext cx="213177" cy="7842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4616255-9994-407B-80C0-D895603F79B8}"/>
              </a:ext>
            </a:extLst>
          </p:cNvPr>
          <p:cNvSpPr txBox="1"/>
          <p:nvPr/>
        </p:nvSpPr>
        <p:spPr>
          <a:xfrm>
            <a:off x="6392915" y="2201086"/>
            <a:ext cx="2068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Remainder at level </a:t>
            </a:r>
            <a:r>
              <a:rPr lang="en-US" sz="1200" dirty="0" err="1"/>
              <a:t>gcd</a:t>
            </a:r>
            <a:r>
              <a:rPr lang="en-US" sz="1200" dirty="0"/>
              <a:t>(4,2)</a:t>
            </a:r>
          </a:p>
          <a:p>
            <a:r>
              <a:rPr lang="en-US" sz="1200" dirty="0"/>
              <a:t>Address: 0x7FFFEFD0</a:t>
            </a:r>
          </a:p>
          <a:p>
            <a:r>
              <a:rPr lang="en-US" sz="1200" dirty="0"/>
              <a:t>Value: 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E57FFC-DF87-4123-ADD0-8C9A29C71DAA}"/>
              </a:ext>
            </a:extLst>
          </p:cNvPr>
          <p:cNvSpPr txBox="1"/>
          <p:nvPr/>
        </p:nvSpPr>
        <p:spPr>
          <a:xfrm>
            <a:off x="3635458" y="5496186"/>
            <a:ext cx="2153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Remainder at level </a:t>
            </a:r>
            <a:r>
              <a:rPr lang="en-US" sz="1200" dirty="0" err="1"/>
              <a:t>gcd</a:t>
            </a:r>
            <a:r>
              <a:rPr lang="en-US" sz="1200" dirty="0"/>
              <a:t>(22,6)</a:t>
            </a:r>
          </a:p>
          <a:p>
            <a:r>
              <a:rPr lang="en-US" sz="1200" dirty="0"/>
              <a:t>Address: 0x7FFFEFE8</a:t>
            </a:r>
          </a:p>
          <a:p>
            <a:r>
              <a:rPr lang="en-US" sz="1200" dirty="0"/>
              <a:t>Value: 4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472B1D6-AF0E-4BDD-85C0-4392D3D35987}"/>
              </a:ext>
            </a:extLst>
          </p:cNvPr>
          <p:cNvCxnSpPr>
            <a:cxnSpLocks/>
          </p:cNvCxnSpPr>
          <p:nvPr/>
        </p:nvCxnSpPr>
        <p:spPr>
          <a:xfrm>
            <a:off x="5960191" y="2038871"/>
            <a:ext cx="467535" cy="14880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92EED01-3CDB-441F-A9A7-AF898EE3E8E6}"/>
              </a:ext>
            </a:extLst>
          </p:cNvPr>
          <p:cNvCxnSpPr>
            <a:cxnSpLocks/>
          </p:cNvCxnSpPr>
          <p:nvPr/>
        </p:nvCxnSpPr>
        <p:spPr>
          <a:xfrm>
            <a:off x="3619880" y="2082788"/>
            <a:ext cx="491236" cy="1573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EE5D16A-90E5-4BED-8286-85D2171431C6}"/>
              </a:ext>
            </a:extLst>
          </p:cNvPr>
          <p:cNvCxnSpPr>
            <a:cxnSpLocks/>
          </p:cNvCxnSpPr>
          <p:nvPr/>
        </p:nvCxnSpPr>
        <p:spPr>
          <a:xfrm flipV="1">
            <a:off x="2619164" y="3873428"/>
            <a:ext cx="252595" cy="917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0E6F3FD-9E03-4B71-86AD-9613C7FC488A}"/>
              </a:ext>
            </a:extLst>
          </p:cNvPr>
          <p:cNvSpPr txBox="1"/>
          <p:nvPr/>
        </p:nvSpPr>
        <p:spPr>
          <a:xfrm>
            <a:off x="7650850" y="1435208"/>
            <a:ext cx="2113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Argument 1 at level </a:t>
            </a:r>
            <a:r>
              <a:rPr lang="en-US" sz="1200" dirty="0" err="1"/>
              <a:t>gcd</a:t>
            </a:r>
            <a:r>
              <a:rPr lang="en-US" sz="1200" dirty="0"/>
              <a:t>(4,2)</a:t>
            </a:r>
          </a:p>
          <a:p>
            <a:r>
              <a:rPr lang="en-US" sz="1200" dirty="0"/>
              <a:t>Address: 0x7FFFEFD4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E9E8046-63B4-494F-8618-DD5556CEDBEA}"/>
              </a:ext>
            </a:extLst>
          </p:cNvPr>
          <p:cNvSpPr txBox="1"/>
          <p:nvPr/>
        </p:nvSpPr>
        <p:spPr>
          <a:xfrm>
            <a:off x="4916475" y="1518218"/>
            <a:ext cx="1798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Return address of </a:t>
            </a:r>
            <a:r>
              <a:rPr lang="en-US" sz="1200" dirty="0" err="1"/>
              <a:t>gcd</a:t>
            </a:r>
            <a:r>
              <a:rPr lang="en-US" sz="1200" dirty="0"/>
              <a:t>()</a:t>
            </a:r>
          </a:p>
          <a:p>
            <a:r>
              <a:rPr lang="en-US" sz="1200" dirty="0"/>
              <a:t>Address: 0x7FFFEFCC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23CA871-B65A-40C4-80EF-DE96F52B3E89}"/>
              </a:ext>
            </a:extLst>
          </p:cNvPr>
          <p:cNvSpPr txBox="1"/>
          <p:nvPr/>
        </p:nvSpPr>
        <p:spPr>
          <a:xfrm>
            <a:off x="1605560" y="4875702"/>
            <a:ext cx="2113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Argument 1 at level </a:t>
            </a:r>
            <a:r>
              <a:rPr lang="en-US" sz="1200" dirty="0" err="1"/>
              <a:t>gcd</a:t>
            </a:r>
            <a:r>
              <a:rPr lang="en-US" sz="1200" dirty="0"/>
              <a:t>(6,4)</a:t>
            </a:r>
          </a:p>
          <a:p>
            <a:r>
              <a:rPr lang="en-US" sz="1200" dirty="0"/>
              <a:t>Address: 0x7FFFEFE0</a:t>
            </a:r>
          </a:p>
          <a:p>
            <a:r>
              <a:rPr lang="en-US" sz="1200" dirty="0"/>
              <a:t>Value: 6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7B6BAE4-1A28-4815-BCCC-9A422BD3E503}"/>
              </a:ext>
            </a:extLst>
          </p:cNvPr>
          <p:cNvCxnSpPr>
            <a:cxnSpLocks/>
          </p:cNvCxnSpPr>
          <p:nvPr/>
        </p:nvCxnSpPr>
        <p:spPr>
          <a:xfrm>
            <a:off x="11130428" y="1993652"/>
            <a:ext cx="446743" cy="1556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B069D04-4175-476C-8C3D-B6B9EB913C8E}"/>
              </a:ext>
            </a:extLst>
          </p:cNvPr>
          <p:cNvSpPr txBox="1"/>
          <p:nvPr/>
        </p:nvSpPr>
        <p:spPr>
          <a:xfrm>
            <a:off x="10038465" y="1436172"/>
            <a:ext cx="2068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Remainder at level </a:t>
            </a:r>
            <a:r>
              <a:rPr lang="en-US" sz="1200" dirty="0" err="1"/>
              <a:t>gcd</a:t>
            </a:r>
            <a:r>
              <a:rPr lang="en-US" sz="1200" dirty="0"/>
              <a:t>(6,4)</a:t>
            </a:r>
          </a:p>
          <a:p>
            <a:r>
              <a:rPr lang="en-US" sz="1200" dirty="0"/>
              <a:t>Address: 0x7FFFEFDC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458CF0B-D35A-4003-941F-E68190790F47}"/>
              </a:ext>
            </a:extLst>
          </p:cNvPr>
          <p:cNvSpPr/>
          <p:nvPr/>
        </p:nvSpPr>
        <p:spPr>
          <a:xfrm>
            <a:off x="10667634" y="3559946"/>
            <a:ext cx="1029815" cy="14204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8D74BF7-B9F2-46E5-95EF-718231F3A58B}"/>
              </a:ext>
            </a:extLst>
          </p:cNvPr>
          <p:cNvSpPr txBox="1"/>
          <p:nvPr/>
        </p:nvSpPr>
        <p:spPr>
          <a:xfrm>
            <a:off x="2591589" y="1562763"/>
            <a:ext cx="1798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Return address of </a:t>
            </a:r>
            <a:r>
              <a:rPr lang="en-US" sz="1200" dirty="0" err="1"/>
              <a:t>gcd</a:t>
            </a:r>
            <a:r>
              <a:rPr lang="en-US" sz="1200" dirty="0"/>
              <a:t>()</a:t>
            </a:r>
          </a:p>
          <a:p>
            <a:r>
              <a:rPr lang="en-US" sz="1200" dirty="0"/>
              <a:t>Address: 0x7FFFEFE4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FAB78AC-B66C-497A-9C6E-048716F4F15C}"/>
              </a:ext>
            </a:extLst>
          </p:cNvPr>
          <p:cNvSpPr txBox="1"/>
          <p:nvPr/>
        </p:nvSpPr>
        <p:spPr>
          <a:xfrm>
            <a:off x="5599831" y="4707837"/>
            <a:ext cx="2198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Argument 1 at level </a:t>
            </a:r>
            <a:r>
              <a:rPr lang="en-US" sz="1200" dirty="0" err="1"/>
              <a:t>gcd</a:t>
            </a:r>
            <a:r>
              <a:rPr lang="en-US" sz="1200" dirty="0"/>
              <a:t>(22,6)</a:t>
            </a:r>
          </a:p>
          <a:p>
            <a:r>
              <a:rPr lang="en-US" sz="1200" dirty="0"/>
              <a:t>Address: 0x7FFFEFEC</a:t>
            </a:r>
          </a:p>
          <a:p>
            <a:r>
              <a:rPr lang="en-US" sz="1200" dirty="0"/>
              <a:t>Value: 22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DD7AF45-5428-49D0-A921-25961F8B1B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09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82"/>
    </mc:Choice>
    <mc:Fallback xmlns="">
      <p:transition spd="slow" advTm="72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BA469-0CE3-456F-9C9F-43E91F6D8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X86 MS Visual Studio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6C3A8E3-F781-4086-B769-04C48B2F4F15}"/>
              </a:ext>
            </a:extLst>
          </p:cNvPr>
          <p:cNvSpPr txBox="1">
            <a:spLocks/>
          </p:cNvSpPr>
          <p:nvPr/>
        </p:nvSpPr>
        <p:spPr>
          <a:xfrm>
            <a:off x="4082618" y="6240685"/>
            <a:ext cx="4026763" cy="504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Figure 5: </a:t>
            </a:r>
            <a:r>
              <a:rPr lang="en-US" sz="1600" dirty="0" err="1"/>
              <a:t>gcd.c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E303D1-0428-41BD-A57A-DC73BB297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575" y="2272359"/>
            <a:ext cx="3870849" cy="328477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8ACF0D5-84FC-4342-809C-435AA9E759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9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48"/>
    </mc:Choice>
    <mc:Fallback xmlns="">
      <p:transition spd="slow" advTm="42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BA469-0CE3-456F-9C9F-43E91F6D8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X86 MS Visual Studio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6C3A8E3-F781-4086-B769-04C48B2F4F15}"/>
              </a:ext>
            </a:extLst>
          </p:cNvPr>
          <p:cNvSpPr txBox="1">
            <a:spLocks/>
          </p:cNvSpPr>
          <p:nvPr/>
        </p:nvSpPr>
        <p:spPr>
          <a:xfrm>
            <a:off x="3741383" y="6253019"/>
            <a:ext cx="4709233" cy="479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Figure: 6 Assembly code for main() and </a:t>
            </a:r>
            <a:r>
              <a:rPr lang="en-US" sz="1600" dirty="0" err="1"/>
              <a:t>gcd</a:t>
            </a:r>
            <a:r>
              <a:rPr lang="en-US" sz="1600" dirty="0"/>
              <a:t>()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5F083E-C74E-464C-A4D2-F0E87936ED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307"/>
          <a:stretch/>
        </p:blipFill>
        <p:spPr>
          <a:xfrm>
            <a:off x="827218" y="2402471"/>
            <a:ext cx="5828330" cy="31387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BEF0E3-58E8-4C55-A3A2-226E3EBF526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969947" y="1519709"/>
            <a:ext cx="4394835" cy="451104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70CF22B-BEC6-408F-BED0-7EA94DE394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6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46"/>
    </mc:Choice>
    <mc:Fallback xmlns="">
      <p:transition spd="slow" advTm="42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"/>
</p:tagLst>
</file>

<file path=ppt/theme/theme1.xml><?xml version="1.0" encoding="utf-8"?>
<a:theme xmlns:a="http://schemas.openxmlformats.org/drawingml/2006/main" name="ExploreVTI">
  <a:themeElements>
    <a:clrScheme name="Custom 33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E45221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23">
      <a:majorFont>
        <a:latin typeface="Sagona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5582</TotalTime>
  <Words>381</Words>
  <Application>Microsoft Office PowerPoint</Application>
  <PresentationFormat>Widescreen</PresentationFormat>
  <Paragraphs>83</Paragraphs>
  <Slides>14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Avenir Next LT Pro</vt:lpstr>
      <vt:lpstr>AvenirNext LT Pro Medium</vt:lpstr>
      <vt:lpstr>Courier New</vt:lpstr>
      <vt:lpstr>Gill Sans MT</vt:lpstr>
      <vt:lpstr>Sagona Book</vt:lpstr>
      <vt:lpstr>Segoe UI Semilight</vt:lpstr>
      <vt:lpstr>ExploreVTI</vt:lpstr>
      <vt:lpstr>Take Home Test II</vt:lpstr>
      <vt:lpstr>Objective</vt:lpstr>
      <vt:lpstr>GCD Recursive</vt:lpstr>
      <vt:lpstr>MIPS Assembly on MARS Simulator</vt:lpstr>
      <vt:lpstr>MIPS Assembly on MARS Simulator</vt:lpstr>
      <vt:lpstr>MIPS Assembly on MARS Simulator</vt:lpstr>
      <vt:lpstr>MIPS Assembly on MARS Simulator</vt:lpstr>
      <vt:lpstr>Intel X86 MS Visual Studio</vt:lpstr>
      <vt:lpstr>Intel X86 MS Visual Studio</vt:lpstr>
      <vt:lpstr>Intel X86 MS Visual Studio</vt:lpstr>
      <vt:lpstr>IntelX86 64-Bit (Linux GDB)</vt:lpstr>
      <vt:lpstr>IntelX86 64-Bit (Linux GDB)</vt:lpstr>
      <vt:lpstr>IntelX86 64-Bit (Linux GDB)</vt:lpstr>
      <vt:lpstr>IntelX86 64-Bit (Linux GDB)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Take Home Test II</dc:title>
  <dc:creator>Anthony</dc:creator>
  <cp:lastModifiedBy>Anthony</cp:lastModifiedBy>
  <cp:revision>185</cp:revision>
  <dcterms:created xsi:type="dcterms:W3CDTF">2021-04-21T02:52:45Z</dcterms:created>
  <dcterms:modified xsi:type="dcterms:W3CDTF">2021-04-25T00:10:10Z</dcterms:modified>
</cp:coreProperties>
</file>